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2"/>
  </p:notesMasterIdLst>
  <p:sldIdLst>
    <p:sldId id="256" r:id="rId2"/>
    <p:sldId id="304" r:id="rId3"/>
    <p:sldId id="258" r:id="rId4"/>
    <p:sldId id="306" r:id="rId5"/>
    <p:sldId id="295" r:id="rId6"/>
    <p:sldId id="261" r:id="rId7"/>
    <p:sldId id="262" r:id="rId8"/>
    <p:sldId id="278" r:id="rId9"/>
    <p:sldId id="296" r:id="rId10"/>
    <p:sldId id="298" r:id="rId11"/>
    <p:sldId id="297" r:id="rId12"/>
    <p:sldId id="299" r:id="rId13"/>
    <p:sldId id="263" r:id="rId14"/>
    <p:sldId id="305" r:id="rId15"/>
    <p:sldId id="303" r:id="rId16"/>
    <p:sldId id="301" r:id="rId17"/>
    <p:sldId id="268" r:id="rId18"/>
    <p:sldId id="274" r:id="rId19"/>
    <p:sldId id="273" r:id="rId20"/>
    <p:sldId id="300" r:id="rId21"/>
    <p:sldId id="313" r:id="rId22"/>
    <p:sldId id="314" r:id="rId23"/>
    <p:sldId id="275" r:id="rId24"/>
    <p:sldId id="310" r:id="rId25"/>
    <p:sldId id="276" r:id="rId26"/>
    <p:sldId id="270" r:id="rId27"/>
    <p:sldId id="316" r:id="rId28"/>
    <p:sldId id="271" r:id="rId29"/>
    <p:sldId id="317"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000000"/>
    <a:srgbClr val="D3A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i Balaban" userId="S::os19491@bristol.ac.uk::6f44242a-ccfb-4fbd-bd19-9d85ec8bb59f" providerId="AD" clId="Web-{39918907-F0B1-484F-3771-C52BEDB8555B}"/>
    <pc:docChg chg="addSld modSld sldOrd">
      <pc:chgData name="Esi Balaban" userId="S::os19491@bristol.ac.uk::6f44242a-ccfb-4fbd-bd19-9d85ec8bb59f" providerId="AD" clId="Web-{39918907-F0B1-484F-3771-C52BEDB8555B}" dt="2021-04-20T13:30:42.396" v="160" actId="1076"/>
      <pc:docMkLst>
        <pc:docMk/>
      </pc:docMkLst>
      <pc:sldChg chg="addSp modSp mod setBg">
        <pc:chgData name="Esi Balaban" userId="S::os19491@bristol.ac.uk::6f44242a-ccfb-4fbd-bd19-9d85ec8bb59f" providerId="AD" clId="Web-{39918907-F0B1-484F-3771-C52BEDB8555B}" dt="2021-04-20T13:16:48.250" v="131" actId="1076"/>
        <pc:sldMkLst>
          <pc:docMk/>
          <pc:sldMk cId="4119446506" sldId="265"/>
        </pc:sldMkLst>
        <pc:spChg chg="mod ord">
          <ac:chgData name="Esi Balaban" userId="S::os19491@bristol.ac.uk::6f44242a-ccfb-4fbd-bd19-9d85ec8bb59f" providerId="AD" clId="Web-{39918907-F0B1-484F-3771-C52BEDB8555B}" dt="2021-04-20T13:15:28.920" v="116"/>
          <ac:spMkLst>
            <pc:docMk/>
            <pc:sldMk cId="4119446506" sldId="265"/>
            <ac:spMk id="2" creationId="{2018A76C-5F28-477E-A687-BC5981C717EF}"/>
          </ac:spMkLst>
        </pc:spChg>
        <pc:spChg chg="add">
          <ac:chgData name="Esi Balaban" userId="S::os19491@bristol.ac.uk::6f44242a-ccfb-4fbd-bd19-9d85ec8bb59f" providerId="AD" clId="Web-{39918907-F0B1-484F-3771-C52BEDB8555B}" dt="2021-04-20T13:15:28.920" v="116"/>
          <ac:spMkLst>
            <pc:docMk/>
            <pc:sldMk cId="4119446506" sldId="265"/>
            <ac:spMk id="11" creationId="{96918796-2918-40D6-BE3A-4600C47FCD42}"/>
          </ac:spMkLst>
        </pc:spChg>
        <pc:picChg chg="mod ord">
          <ac:chgData name="Esi Balaban" userId="S::os19491@bristol.ac.uk::6f44242a-ccfb-4fbd-bd19-9d85ec8bb59f" providerId="AD" clId="Web-{39918907-F0B1-484F-3771-C52BEDB8555B}" dt="2021-04-20T13:16:44.219" v="129" actId="1076"/>
          <ac:picMkLst>
            <pc:docMk/>
            <pc:sldMk cId="4119446506" sldId="265"/>
            <ac:picMk id="4" creationId="{76E38F42-7EF7-49D3-B614-F323C183D047}"/>
          </ac:picMkLst>
        </pc:picChg>
        <pc:picChg chg="mod">
          <ac:chgData name="Esi Balaban" userId="S::os19491@bristol.ac.uk::6f44242a-ccfb-4fbd-bd19-9d85ec8bb59f" providerId="AD" clId="Web-{39918907-F0B1-484F-3771-C52BEDB8555B}" dt="2021-04-20T13:16:35.687" v="127" actId="1076"/>
          <ac:picMkLst>
            <pc:docMk/>
            <pc:sldMk cId="4119446506" sldId="265"/>
            <ac:picMk id="5" creationId="{30A9C4D2-5614-4837-AB3B-66CF866B899D}"/>
          </ac:picMkLst>
        </pc:picChg>
        <pc:picChg chg="mod">
          <ac:chgData name="Esi Balaban" userId="S::os19491@bristol.ac.uk::6f44242a-ccfb-4fbd-bd19-9d85ec8bb59f" providerId="AD" clId="Web-{39918907-F0B1-484F-3771-C52BEDB8555B}" dt="2021-04-20T13:16:48.250" v="131" actId="1076"/>
          <ac:picMkLst>
            <pc:docMk/>
            <pc:sldMk cId="4119446506" sldId="265"/>
            <ac:picMk id="6" creationId="{811E742E-CE9E-4067-AE75-5A0419C04B06}"/>
          </ac:picMkLst>
        </pc:picChg>
      </pc:sldChg>
      <pc:sldChg chg="modSp">
        <pc:chgData name="Esi Balaban" userId="S::os19491@bristol.ac.uk::6f44242a-ccfb-4fbd-bd19-9d85ec8bb59f" providerId="AD" clId="Web-{39918907-F0B1-484F-3771-C52BEDB8555B}" dt="2021-04-20T13:24:38.356" v="132" actId="1076"/>
        <pc:sldMkLst>
          <pc:docMk/>
          <pc:sldMk cId="425400943" sldId="268"/>
        </pc:sldMkLst>
        <pc:picChg chg="mod">
          <ac:chgData name="Esi Balaban" userId="S::os19491@bristol.ac.uk::6f44242a-ccfb-4fbd-bd19-9d85ec8bb59f" providerId="AD" clId="Web-{39918907-F0B1-484F-3771-C52BEDB8555B}" dt="2021-04-20T13:24:38.356" v="132" actId="1076"/>
          <ac:picMkLst>
            <pc:docMk/>
            <pc:sldMk cId="425400943" sldId="268"/>
            <ac:picMk id="5" creationId="{FB6D4FAE-D80E-A24D-84FD-522EB0A9DD12}"/>
          </ac:picMkLst>
        </pc:picChg>
      </pc:sldChg>
      <pc:sldChg chg="addSp delSp modSp">
        <pc:chgData name="Esi Balaban" userId="S::os19491@bristol.ac.uk::6f44242a-ccfb-4fbd-bd19-9d85ec8bb59f" providerId="AD" clId="Web-{39918907-F0B1-484F-3771-C52BEDB8555B}" dt="2021-04-20T13:30:42.396" v="160" actId="1076"/>
        <pc:sldMkLst>
          <pc:docMk/>
          <pc:sldMk cId="1457554315" sldId="274"/>
        </pc:sldMkLst>
        <pc:spChg chg="mod">
          <ac:chgData name="Esi Balaban" userId="S::os19491@bristol.ac.uk::6f44242a-ccfb-4fbd-bd19-9d85ec8bb59f" providerId="AD" clId="Web-{39918907-F0B1-484F-3771-C52BEDB8555B}" dt="2021-04-20T13:11:09.632" v="67" actId="1076"/>
          <ac:spMkLst>
            <pc:docMk/>
            <pc:sldMk cId="1457554315" sldId="274"/>
            <ac:spMk id="4" creationId="{6F041F94-1DB0-4D6D-B254-49EFE0D52EF7}"/>
          </ac:spMkLst>
        </pc:spChg>
        <pc:spChg chg="mod">
          <ac:chgData name="Esi Balaban" userId="S::os19491@bristol.ac.uk::6f44242a-ccfb-4fbd-bd19-9d85ec8bb59f" providerId="AD" clId="Web-{39918907-F0B1-484F-3771-C52BEDB8555B}" dt="2021-04-20T13:10:22.069" v="45" actId="1076"/>
          <ac:spMkLst>
            <pc:docMk/>
            <pc:sldMk cId="1457554315" sldId="274"/>
            <ac:spMk id="8" creationId="{8F0EEF73-DF9F-4714-961E-43A2D9655839}"/>
          </ac:spMkLst>
        </pc:spChg>
        <pc:spChg chg="mod">
          <ac:chgData name="Esi Balaban" userId="S::os19491@bristol.ac.uk::6f44242a-ccfb-4fbd-bd19-9d85ec8bb59f" providerId="AD" clId="Web-{39918907-F0B1-484F-3771-C52BEDB8555B}" dt="2021-04-20T13:10:09.428" v="38" actId="20577"/>
          <ac:spMkLst>
            <pc:docMk/>
            <pc:sldMk cId="1457554315" sldId="274"/>
            <ac:spMk id="9" creationId="{15E89D14-EC33-4546-AC32-03F454C96BC0}"/>
          </ac:spMkLst>
        </pc:spChg>
        <pc:spChg chg="mod">
          <ac:chgData name="Esi Balaban" userId="S::os19491@bristol.ac.uk::6f44242a-ccfb-4fbd-bd19-9d85ec8bb59f" providerId="AD" clId="Web-{39918907-F0B1-484F-3771-C52BEDB8555B}" dt="2021-04-20T13:10:03.068" v="31" actId="20577"/>
          <ac:spMkLst>
            <pc:docMk/>
            <pc:sldMk cId="1457554315" sldId="274"/>
            <ac:spMk id="10" creationId="{19EDD1BB-B619-4062-9538-03D4759E963B}"/>
          </ac:spMkLst>
        </pc:spChg>
        <pc:spChg chg="mod">
          <ac:chgData name="Esi Balaban" userId="S::os19491@bristol.ac.uk::6f44242a-ccfb-4fbd-bd19-9d85ec8bb59f" providerId="AD" clId="Web-{39918907-F0B1-484F-3771-C52BEDB8555B}" dt="2021-04-20T13:11:11.992" v="68" actId="1076"/>
          <ac:spMkLst>
            <pc:docMk/>
            <pc:sldMk cId="1457554315" sldId="274"/>
            <ac:spMk id="11" creationId="{DEA46462-5F92-44CC-97B9-6694B13DC85F}"/>
          </ac:spMkLst>
        </pc:spChg>
        <pc:spChg chg="mod">
          <ac:chgData name="Esi Balaban" userId="S::os19491@bristol.ac.uk::6f44242a-ccfb-4fbd-bd19-9d85ec8bb59f" providerId="AD" clId="Web-{39918907-F0B1-484F-3771-C52BEDB8555B}" dt="2021-04-20T13:11:14.523" v="69" actId="1076"/>
          <ac:spMkLst>
            <pc:docMk/>
            <pc:sldMk cId="1457554315" sldId="274"/>
            <ac:spMk id="12" creationId="{415FDD48-CDA7-4890-87DB-3A3BFFFF4EFE}"/>
          </ac:spMkLst>
        </pc:spChg>
        <pc:spChg chg="mod">
          <ac:chgData name="Esi Balaban" userId="S::os19491@bristol.ac.uk::6f44242a-ccfb-4fbd-bd19-9d85ec8bb59f" providerId="AD" clId="Web-{39918907-F0B1-484F-3771-C52BEDB8555B}" dt="2021-04-20T13:11:16.367" v="70" actId="1076"/>
          <ac:spMkLst>
            <pc:docMk/>
            <pc:sldMk cId="1457554315" sldId="274"/>
            <ac:spMk id="13" creationId="{28757984-0DEC-45CB-ACD9-D3BCBC3354EE}"/>
          </ac:spMkLst>
        </pc:spChg>
        <pc:spChg chg="add mod">
          <ac:chgData name="Esi Balaban" userId="S::os19491@bristol.ac.uk::6f44242a-ccfb-4fbd-bd19-9d85ec8bb59f" providerId="AD" clId="Web-{39918907-F0B1-484F-3771-C52BEDB8555B}" dt="2021-04-20T13:11:07.710" v="66" actId="1076"/>
          <ac:spMkLst>
            <pc:docMk/>
            <pc:sldMk cId="1457554315" sldId="274"/>
            <ac:spMk id="14" creationId="{F61FB3BE-3972-4FBC-8666-966EF6505CE9}"/>
          </ac:spMkLst>
        </pc:spChg>
        <pc:picChg chg="add mod">
          <ac:chgData name="Esi Balaban" userId="S::os19491@bristol.ac.uk::6f44242a-ccfb-4fbd-bd19-9d85ec8bb59f" providerId="AD" clId="Web-{39918907-F0B1-484F-3771-C52BEDB8555B}" dt="2021-04-20T13:30:42.396" v="160" actId="1076"/>
          <ac:picMkLst>
            <pc:docMk/>
            <pc:sldMk cId="1457554315" sldId="274"/>
            <ac:picMk id="3" creationId="{1CDD917B-16B0-4067-90B0-443DB2558292}"/>
          </ac:picMkLst>
        </pc:picChg>
        <pc:picChg chg="del mod">
          <ac:chgData name="Esi Balaban" userId="S::os19491@bristol.ac.uk::6f44242a-ccfb-4fbd-bd19-9d85ec8bb59f" providerId="AD" clId="Web-{39918907-F0B1-484F-3771-C52BEDB8555B}" dt="2021-04-20T13:12:35.322" v="71"/>
          <ac:picMkLst>
            <pc:docMk/>
            <pc:sldMk cId="1457554315" sldId="274"/>
            <ac:picMk id="7" creationId="{75B3B501-5CD3-E046-9D7B-5BFD263DA443}"/>
          </ac:picMkLst>
        </pc:picChg>
        <pc:cxnChg chg="add del mod">
          <ac:chgData name="Esi Balaban" userId="S::os19491@bristol.ac.uk::6f44242a-ccfb-4fbd-bd19-9d85ec8bb59f" providerId="AD" clId="Web-{39918907-F0B1-484F-3771-C52BEDB8555B}" dt="2021-04-20T13:30:31.146" v="158"/>
          <ac:cxnSpMkLst>
            <pc:docMk/>
            <pc:sldMk cId="1457554315" sldId="274"/>
            <ac:cxnSpMk id="5" creationId="{391EAC38-6A6F-4D1B-8407-6C5CEFFE80B4}"/>
          </ac:cxnSpMkLst>
        </pc:cxnChg>
      </pc:sldChg>
      <pc:sldChg chg="addSp delSp modSp">
        <pc:chgData name="Esi Balaban" userId="S::os19491@bristol.ac.uk::6f44242a-ccfb-4fbd-bd19-9d85ec8bb59f" providerId="AD" clId="Web-{39918907-F0B1-484F-3771-C52BEDB8555B}" dt="2021-04-20T13:13:50.261" v="76"/>
        <pc:sldMkLst>
          <pc:docMk/>
          <pc:sldMk cId="716189923" sldId="275"/>
        </pc:sldMkLst>
        <pc:picChg chg="add del mod">
          <ac:chgData name="Esi Balaban" userId="S::os19491@bristol.ac.uk::6f44242a-ccfb-4fbd-bd19-9d85ec8bb59f" providerId="AD" clId="Web-{39918907-F0B1-484F-3771-C52BEDB8555B}" dt="2021-04-20T13:13:32.027" v="73"/>
          <ac:picMkLst>
            <pc:docMk/>
            <pc:sldMk cId="716189923" sldId="275"/>
            <ac:picMk id="4" creationId="{2DE985C8-635A-47F8-80E2-317517412026}"/>
          </ac:picMkLst>
        </pc:picChg>
        <pc:picChg chg="add del mod">
          <ac:chgData name="Esi Balaban" userId="S::os19491@bristol.ac.uk::6f44242a-ccfb-4fbd-bd19-9d85ec8bb59f" providerId="AD" clId="Web-{39918907-F0B1-484F-3771-C52BEDB8555B}" dt="2021-04-20T13:13:50.261" v="76"/>
          <ac:picMkLst>
            <pc:docMk/>
            <pc:sldMk cId="716189923" sldId="275"/>
            <ac:picMk id="5" creationId="{C6483B70-9063-4513-B18E-88377F598015}"/>
          </ac:picMkLst>
        </pc:picChg>
      </pc:sldChg>
      <pc:sldChg chg="addSp delSp modSp">
        <pc:chgData name="Esi Balaban" userId="S::os19491@bristol.ac.uk::6f44242a-ccfb-4fbd-bd19-9d85ec8bb59f" providerId="AD" clId="Web-{39918907-F0B1-484F-3771-C52BEDB8555B}" dt="2021-04-20T13:29:10.644" v="143" actId="1076"/>
        <pc:sldMkLst>
          <pc:docMk/>
          <pc:sldMk cId="3804184338" sldId="276"/>
        </pc:sldMkLst>
        <pc:spChg chg="del">
          <ac:chgData name="Esi Balaban" userId="S::os19491@bristol.ac.uk::6f44242a-ccfb-4fbd-bd19-9d85ec8bb59f" providerId="AD" clId="Web-{39918907-F0B1-484F-3771-C52BEDB8555B}" dt="2021-04-20T13:27:58.064" v="136"/>
          <ac:spMkLst>
            <pc:docMk/>
            <pc:sldMk cId="3804184338" sldId="276"/>
            <ac:spMk id="4" creationId="{530C8EF3-6CBC-4124-AADA-FD18CED17D4C}"/>
          </ac:spMkLst>
        </pc:spChg>
        <pc:spChg chg="add del mod">
          <ac:chgData name="Esi Balaban" userId="S::os19491@bristol.ac.uk::6f44242a-ccfb-4fbd-bd19-9d85ec8bb59f" providerId="AD" clId="Web-{39918907-F0B1-484F-3771-C52BEDB8555B}" dt="2021-04-20T13:28:00.814" v="137"/>
          <ac:spMkLst>
            <pc:docMk/>
            <pc:sldMk cId="3804184338" sldId="276"/>
            <ac:spMk id="5" creationId="{D71E72D0-BA33-4F09-AB77-9A8A1BD29478}"/>
          </ac:spMkLst>
        </pc:spChg>
        <pc:picChg chg="mod">
          <ac:chgData name="Esi Balaban" userId="S::os19491@bristol.ac.uk::6f44242a-ccfb-4fbd-bd19-9d85ec8bb59f" providerId="AD" clId="Web-{39918907-F0B1-484F-3771-C52BEDB8555B}" dt="2021-04-20T13:29:10.644" v="143" actId="1076"/>
          <ac:picMkLst>
            <pc:docMk/>
            <pc:sldMk cId="3804184338" sldId="276"/>
            <ac:picMk id="5" creationId="{32857D97-05EC-B947-B5F6-4656F0EE274F}"/>
          </ac:picMkLst>
        </pc:picChg>
        <pc:picChg chg="mod">
          <ac:chgData name="Esi Balaban" userId="S::os19491@bristol.ac.uk::6f44242a-ccfb-4fbd-bd19-9d85ec8bb59f" providerId="AD" clId="Web-{39918907-F0B1-484F-3771-C52BEDB8555B}" dt="2021-04-20T13:29:08.065" v="142" actId="1076"/>
          <ac:picMkLst>
            <pc:docMk/>
            <pc:sldMk cId="3804184338" sldId="276"/>
            <ac:picMk id="7" creationId="{E006A620-856E-7D45-B828-90BB19A4020E}"/>
          </ac:picMkLst>
        </pc:picChg>
      </pc:sldChg>
      <pc:sldChg chg="addSp delSp modSp new mod ord setBg">
        <pc:chgData name="Esi Balaban" userId="S::os19491@bristol.ac.uk::6f44242a-ccfb-4fbd-bd19-9d85ec8bb59f" providerId="AD" clId="Web-{39918907-F0B1-484F-3771-C52BEDB8555B}" dt="2021-04-20T13:15:14.482" v="96"/>
        <pc:sldMkLst>
          <pc:docMk/>
          <pc:sldMk cId="2762563368" sldId="302"/>
        </pc:sldMkLst>
        <pc:spChg chg="del">
          <ac:chgData name="Esi Balaban" userId="S::os19491@bristol.ac.uk::6f44242a-ccfb-4fbd-bd19-9d85ec8bb59f" providerId="AD" clId="Web-{39918907-F0B1-484F-3771-C52BEDB8555B}" dt="2021-04-20T13:13:55.949" v="78"/>
          <ac:spMkLst>
            <pc:docMk/>
            <pc:sldMk cId="2762563368" sldId="302"/>
            <ac:spMk id="2" creationId="{7A1126BD-B27B-46B5-9E81-2AB9C82DE991}"/>
          </ac:spMkLst>
        </pc:spChg>
        <pc:spChg chg="del">
          <ac:chgData name="Esi Balaban" userId="S::os19491@bristol.ac.uk::6f44242a-ccfb-4fbd-bd19-9d85ec8bb59f" providerId="AD" clId="Web-{39918907-F0B1-484F-3771-C52BEDB8555B}" dt="2021-04-20T13:13:53.418" v="77"/>
          <ac:spMkLst>
            <pc:docMk/>
            <pc:sldMk cId="2762563368" sldId="302"/>
            <ac:spMk id="3" creationId="{0EC5F92A-7350-448B-AE8C-435BD61C3C32}"/>
          </ac:spMkLst>
        </pc:spChg>
        <pc:spChg chg="add mod">
          <ac:chgData name="Esi Balaban" userId="S::os19491@bristol.ac.uk::6f44242a-ccfb-4fbd-bd19-9d85ec8bb59f" providerId="AD" clId="Web-{39918907-F0B1-484F-3771-C52BEDB8555B}" dt="2021-04-20T13:15:09.795" v="95" actId="1076"/>
          <ac:spMkLst>
            <pc:docMk/>
            <pc:sldMk cId="2762563368" sldId="302"/>
            <ac:spMk id="5" creationId="{40EB654C-AFA7-4DBE-BEC2-C4F14DB8E86C}"/>
          </ac:spMkLst>
        </pc:spChg>
        <pc:spChg chg="add">
          <ac:chgData name="Esi Balaban" userId="S::os19491@bristol.ac.uk::6f44242a-ccfb-4fbd-bd19-9d85ec8bb59f" providerId="AD" clId="Web-{39918907-F0B1-484F-3771-C52BEDB8555B}" dt="2021-04-20T13:14:38.450" v="87"/>
          <ac:spMkLst>
            <pc:docMk/>
            <pc:sldMk cId="2762563368" sldId="302"/>
            <ac:spMk id="9" creationId="{01D0AF59-99C3-4251-AB9A-C966C6AD4400}"/>
          </ac:spMkLst>
        </pc:spChg>
        <pc:spChg chg="add">
          <ac:chgData name="Esi Balaban" userId="S::os19491@bristol.ac.uk::6f44242a-ccfb-4fbd-bd19-9d85ec8bb59f" providerId="AD" clId="Web-{39918907-F0B1-484F-3771-C52BEDB8555B}" dt="2021-04-20T13:14:38.450" v="87"/>
          <ac:spMkLst>
            <pc:docMk/>
            <pc:sldMk cId="2762563368" sldId="302"/>
            <ac:spMk id="11" creationId="{1855405F-37A2-4869-9154-F8BE3BECE6C3}"/>
          </ac:spMkLst>
        </pc:spChg>
        <pc:picChg chg="add mod ord">
          <ac:chgData name="Esi Balaban" userId="S::os19491@bristol.ac.uk::6f44242a-ccfb-4fbd-bd19-9d85ec8bb59f" providerId="AD" clId="Web-{39918907-F0B1-484F-3771-C52BEDB8555B}" dt="2021-04-20T13:14:52.341" v="89" actId="1076"/>
          <ac:picMkLst>
            <pc:docMk/>
            <pc:sldMk cId="2762563368" sldId="302"/>
            <ac:picMk id="4" creationId="{1A5E6E03-7DC7-44DA-A058-0695A5286546}"/>
          </ac:picMkLst>
        </pc:picChg>
      </pc:sldChg>
      <pc:sldChg chg="delSp modSp new">
        <pc:chgData name="Esi Balaban" userId="S::os19491@bristol.ac.uk::6f44242a-ccfb-4fbd-bd19-9d85ec8bb59f" providerId="AD" clId="Web-{39918907-F0B1-484F-3771-C52BEDB8555B}" dt="2021-04-20T13:25:51.654" v="135"/>
        <pc:sldMkLst>
          <pc:docMk/>
          <pc:sldMk cId="771700567" sldId="303"/>
        </pc:sldMkLst>
        <pc:spChg chg="mod">
          <ac:chgData name="Esi Balaban" userId="S::os19491@bristol.ac.uk::6f44242a-ccfb-4fbd-bd19-9d85ec8bb59f" providerId="AD" clId="Web-{39918907-F0B1-484F-3771-C52BEDB8555B}" dt="2021-04-20T13:25:51.545" v="134" actId="20577"/>
          <ac:spMkLst>
            <pc:docMk/>
            <pc:sldMk cId="771700567" sldId="303"/>
            <ac:spMk id="2" creationId="{5520E8C1-0B49-4D49-9E9C-0789C2953273}"/>
          </ac:spMkLst>
        </pc:spChg>
        <pc:spChg chg="del">
          <ac:chgData name="Esi Balaban" userId="S::os19491@bristol.ac.uk::6f44242a-ccfb-4fbd-bd19-9d85ec8bb59f" providerId="AD" clId="Web-{39918907-F0B1-484F-3771-C52BEDB8555B}" dt="2021-04-20T13:25:51.654" v="135"/>
          <ac:spMkLst>
            <pc:docMk/>
            <pc:sldMk cId="771700567" sldId="303"/>
            <ac:spMk id="3" creationId="{2DA8A5A4-3176-4485-90E0-622B53FD2BE3}"/>
          </ac:spMkLst>
        </pc:spChg>
      </pc:sldChg>
    </pc:docChg>
  </pc:docChgLst>
  <pc:docChgLst>
    <pc:chgData name="Esi Balaban" userId="S::os19491@bristol.ac.uk::6f44242a-ccfb-4fbd-bd19-9d85ec8bb59f" providerId="AD" clId="Web-{C3163B9A-0A5F-E567-85C8-925E5550C9A9}"/>
    <pc:docChg chg="modSld">
      <pc:chgData name="Esi Balaban" userId="S::os19491@bristol.ac.uk::6f44242a-ccfb-4fbd-bd19-9d85ec8bb59f" providerId="AD" clId="Web-{C3163B9A-0A5F-E567-85C8-925E5550C9A9}" dt="2021-04-20T14:04:13.667" v="504"/>
      <pc:docMkLst>
        <pc:docMk/>
      </pc:docMkLst>
      <pc:sldChg chg="addSp delSp modSp">
        <pc:chgData name="Esi Balaban" userId="S::os19491@bristol.ac.uk::6f44242a-ccfb-4fbd-bd19-9d85ec8bb59f" providerId="AD" clId="Web-{C3163B9A-0A5F-E567-85C8-925E5550C9A9}" dt="2021-04-20T14:04:13.667" v="504"/>
        <pc:sldMkLst>
          <pc:docMk/>
          <pc:sldMk cId="1457554315" sldId="274"/>
        </pc:sldMkLst>
        <pc:spChg chg="mod">
          <ac:chgData name="Esi Balaban" userId="S::os19491@bristol.ac.uk::6f44242a-ccfb-4fbd-bd19-9d85ec8bb59f" providerId="AD" clId="Web-{C3163B9A-0A5F-E567-85C8-925E5550C9A9}" dt="2021-04-20T13:42:17.650" v="129" actId="1076"/>
          <ac:spMkLst>
            <pc:docMk/>
            <pc:sldMk cId="1457554315" sldId="274"/>
            <ac:spMk id="4" creationId="{6F041F94-1DB0-4D6D-B254-49EFE0D52EF7}"/>
          </ac:spMkLst>
        </pc:spChg>
        <pc:spChg chg="add del">
          <ac:chgData name="Esi Balaban" userId="S::os19491@bristol.ac.uk::6f44242a-ccfb-4fbd-bd19-9d85ec8bb59f" providerId="AD" clId="Web-{C3163B9A-0A5F-E567-85C8-925E5550C9A9}" dt="2021-04-20T13:40:48.257" v="114"/>
          <ac:spMkLst>
            <pc:docMk/>
            <pc:sldMk cId="1457554315" sldId="274"/>
            <ac:spMk id="7" creationId="{D1EF331A-D59F-439B-AA1D-CF3DEE1EBAF7}"/>
          </ac:spMkLst>
        </pc:spChg>
        <pc:spChg chg="mod">
          <ac:chgData name="Esi Balaban" userId="S::os19491@bristol.ac.uk::6f44242a-ccfb-4fbd-bd19-9d85ec8bb59f" providerId="AD" clId="Web-{C3163B9A-0A5F-E567-85C8-925E5550C9A9}" dt="2021-04-20T13:42:00.774" v="126" actId="1076"/>
          <ac:spMkLst>
            <pc:docMk/>
            <pc:sldMk cId="1457554315" sldId="274"/>
            <ac:spMk id="8" creationId="{8F0EEF73-DF9F-4714-961E-43A2D9655839}"/>
          </ac:spMkLst>
        </pc:spChg>
        <pc:spChg chg="mod">
          <ac:chgData name="Esi Balaban" userId="S::os19491@bristol.ac.uk::6f44242a-ccfb-4fbd-bd19-9d85ec8bb59f" providerId="AD" clId="Web-{C3163B9A-0A5F-E567-85C8-925E5550C9A9}" dt="2021-04-20T13:40:10.803" v="110"/>
          <ac:spMkLst>
            <pc:docMk/>
            <pc:sldMk cId="1457554315" sldId="274"/>
            <ac:spMk id="9" creationId="{15E89D14-EC33-4546-AC32-03F454C96BC0}"/>
          </ac:spMkLst>
        </pc:spChg>
        <pc:spChg chg="mod">
          <ac:chgData name="Esi Balaban" userId="S::os19491@bristol.ac.uk::6f44242a-ccfb-4fbd-bd19-9d85ec8bb59f" providerId="AD" clId="Web-{C3163B9A-0A5F-E567-85C8-925E5550C9A9}" dt="2021-04-20T13:40:14.287" v="111"/>
          <ac:spMkLst>
            <pc:docMk/>
            <pc:sldMk cId="1457554315" sldId="274"/>
            <ac:spMk id="10" creationId="{19EDD1BB-B619-4062-9538-03D4759E963B}"/>
          </ac:spMkLst>
        </pc:spChg>
        <pc:spChg chg="mod">
          <ac:chgData name="Esi Balaban" userId="S::os19491@bristol.ac.uk::6f44242a-ccfb-4fbd-bd19-9d85ec8bb59f" providerId="AD" clId="Web-{C3163B9A-0A5F-E567-85C8-925E5550C9A9}" dt="2021-04-20T13:40:04.771" v="108"/>
          <ac:spMkLst>
            <pc:docMk/>
            <pc:sldMk cId="1457554315" sldId="274"/>
            <ac:spMk id="11" creationId="{DEA46462-5F92-44CC-97B9-6694B13DC85F}"/>
          </ac:spMkLst>
        </pc:spChg>
        <pc:spChg chg="mod">
          <ac:chgData name="Esi Balaban" userId="S::os19491@bristol.ac.uk::6f44242a-ccfb-4fbd-bd19-9d85ec8bb59f" providerId="AD" clId="Web-{C3163B9A-0A5F-E567-85C8-925E5550C9A9}" dt="2021-04-20T13:39:55.818" v="104" actId="20577"/>
          <ac:spMkLst>
            <pc:docMk/>
            <pc:sldMk cId="1457554315" sldId="274"/>
            <ac:spMk id="12" creationId="{415FDD48-CDA7-4890-87DB-3A3BFFFF4EFE}"/>
          </ac:spMkLst>
        </pc:spChg>
        <pc:spChg chg="mod">
          <ac:chgData name="Esi Balaban" userId="S::os19491@bristol.ac.uk::6f44242a-ccfb-4fbd-bd19-9d85ec8bb59f" providerId="AD" clId="Web-{C3163B9A-0A5F-E567-85C8-925E5550C9A9}" dt="2021-04-20T13:40:07.271" v="109"/>
          <ac:spMkLst>
            <pc:docMk/>
            <pc:sldMk cId="1457554315" sldId="274"/>
            <ac:spMk id="13" creationId="{28757984-0DEC-45CB-ACD9-D3BCBC3354EE}"/>
          </ac:spMkLst>
        </pc:spChg>
        <pc:spChg chg="mod">
          <ac:chgData name="Esi Balaban" userId="S::os19491@bristol.ac.uk::6f44242a-ccfb-4fbd-bd19-9d85ec8bb59f" providerId="AD" clId="Web-{C3163B9A-0A5F-E567-85C8-925E5550C9A9}" dt="2021-04-20T13:40:17.694" v="112"/>
          <ac:spMkLst>
            <pc:docMk/>
            <pc:sldMk cId="1457554315" sldId="274"/>
            <ac:spMk id="14" creationId="{F61FB3BE-3972-4FBC-8666-966EF6505CE9}"/>
          </ac:spMkLst>
        </pc:spChg>
        <pc:spChg chg="add mod">
          <ac:chgData name="Esi Balaban" userId="S::os19491@bristol.ac.uk::6f44242a-ccfb-4fbd-bd19-9d85ec8bb59f" providerId="AD" clId="Web-{C3163B9A-0A5F-E567-85C8-925E5550C9A9}" dt="2021-04-20T13:39:57.224" v="105"/>
          <ac:spMkLst>
            <pc:docMk/>
            <pc:sldMk cId="1457554315" sldId="274"/>
            <ac:spMk id="24" creationId="{2DF04BFC-652D-4C07-8601-ACD2DB62C621}"/>
          </ac:spMkLst>
        </pc:spChg>
        <pc:spChg chg="add mod ord">
          <ac:chgData name="Esi Balaban" userId="S::os19491@bristol.ac.uk::6f44242a-ccfb-4fbd-bd19-9d85ec8bb59f" providerId="AD" clId="Web-{C3163B9A-0A5F-E567-85C8-925E5550C9A9}" dt="2021-04-20T14:04:13.667" v="504"/>
          <ac:spMkLst>
            <pc:docMk/>
            <pc:sldMk cId="1457554315" sldId="274"/>
            <ac:spMk id="26" creationId="{F2E16216-DC8D-45D9-9652-5FA7E14F9899}"/>
          </ac:spMkLst>
        </pc:spChg>
        <pc:picChg chg="mod modCrop">
          <ac:chgData name="Esi Balaban" userId="S::os19491@bristol.ac.uk::6f44242a-ccfb-4fbd-bd19-9d85ec8bb59f" providerId="AD" clId="Web-{C3163B9A-0A5F-E567-85C8-925E5550C9A9}" dt="2021-04-20T13:34:49.701" v="54" actId="14100"/>
          <ac:picMkLst>
            <pc:docMk/>
            <pc:sldMk cId="1457554315" sldId="274"/>
            <ac:picMk id="3" creationId="{1CDD917B-16B0-4067-90B0-443DB2558292}"/>
          </ac:picMkLst>
        </pc:picChg>
        <pc:cxnChg chg="add mod">
          <ac:chgData name="Esi Balaban" userId="S::os19491@bristol.ac.uk::6f44242a-ccfb-4fbd-bd19-9d85ec8bb59f" providerId="AD" clId="Web-{C3163B9A-0A5F-E567-85C8-925E5550C9A9}" dt="2021-04-20T13:33:03.542" v="35" actId="14100"/>
          <ac:cxnSpMkLst>
            <pc:docMk/>
            <pc:sldMk cId="1457554315" sldId="274"/>
            <ac:cxnSpMk id="6" creationId="{2D3CB8A3-5958-49D4-BD8C-A47D0A04A058}"/>
          </ac:cxnSpMkLst>
        </pc:cxnChg>
        <pc:cxnChg chg="del">
          <ac:chgData name="Esi Balaban" userId="S::os19491@bristol.ac.uk::6f44242a-ccfb-4fbd-bd19-9d85ec8bb59f" providerId="AD" clId="Web-{C3163B9A-0A5F-E567-85C8-925E5550C9A9}" dt="2021-04-20T13:31:55.056" v="8"/>
          <ac:cxnSpMkLst>
            <pc:docMk/>
            <pc:sldMk cId="1457554315" sldId="274"/>
            <ac:cxnSpMk id="15" creationId="{CB2F6B2E-868B-1B4F-B462-DA5405348E7A}"/>
          </ac:cxnSpMkLst>
        </pc:cxnChg>
        <pc:cxnChg chg="add mod">
          <ac:chgData name="Esi Balaban" userId="S::os19491@bristol.ac.uk::6f44242a-ccfb-4fbd-bd19-9d85ec8bb59f" providerId="AD" clId="Web-{C3163B9A-0A5F-E567-85C8-925E5550C9A9}" dt="2021-04-20T13:32:33.041" v="21" actId="14100"/>
          <ac:cxnSpMkLst>
            <pc:docMk/>
            <pc:sldMk cId="1457554315" sldId="274"/>
            <ac:cxnSpMk id="17" creationId="{22874950-4E74-4C00-987F-DDF8FC70E758}"/>
          </ac:cxnSpMkLst>
        </pc:cxnChg>
        <pc:cxnChg chg="add mod">
          <ac:chgData name="Esi Balaban" userId="S::os19491@bristol.ac.uk::6f44242a-ccfb-4fbd-bd19-9d85ec8bb59f" providerId="AD" clId="Web-{C3163B9A-0A5F-E567-85C8-925E5550C9A9}" dt="2021-04-20T13:42:07.712" v="128" actId="14100"/>
          <ac:cxnSpMkLst>
            <pc:docMk/>
            <pc:sldMk cId="1457554315" sldId="274"/>
            <ac:cxnSpMk id="18" creationId="{E6B32975-89BD-4488-81E1-37C97500FCA9}"/>
          </ac:cxnSpMkLst>
        </pc:cxnChg>
        <pc:cxnChg chg="add mod">
          <ac:chgData name="Esi Balaban" userId="S::os19491@bristol.ac.uk::6f44242a-ccfb-4fbd-bd19-9d85ec8bb59f" providerId="AD" clId="Web-{C3163B9A-0A5F-E567-85C8-925E5550C9A9}" dt="2021-04-20T13:33:14.167" v="39" actId="14100"/>
          <ac:cxnSpMkLst>
            <pc:docMk/>
            <pc:sldMk cId="1457554315" sldId="274"/>
            <ac:cxnSpMk id="19" creationId="{999D49A7-945C-48F0-82A1-521E3C37CF67}"/>
          </ac:cxnSpMkLst>
        </pc:cxnChg>
        <pc:cxnChg chg="add mod">
          <ac:chgData name="Esi Balaban" userId="S::os19491@bristol.ac.uk::6f44242a-ccfb-4fbd-bd19-9d85ec8bb59f" providerId="AD" clId="Web-{C3163B9A-0A5F-E567-85C8-925E5550C9A9}" dt="2021-04-20T13:34:56.607" v="55" actId="1076"/>
          <ac:cxnSpMkLst>
            <pc:docMk/>
            <pc:sldMk cId="1457554315" sldId="274"/>
            <ac:cxnSpMk id="20" creationId="{D4F9822F-DCC8-4F3D-AD66-814C85FE9AA3}"/>
          </ac:cxnSpMkLst>
        </pc:cxnChg>
        <pc:cxnChg chg="add mod">
          <ac:chgData name="Esi Balaban" userId="S::os19491@bristol.ac.uk::6f44242a-ccfb-4fbd-bd19-9d85ec8bb59f" providerId="AD" clId="Web-{C3163B9A-0A5F-E567-85C8-925E5550C9A9}" dt="2021-04-20T13:37:03.423" v="72" actId="14100"/>
          <ac:cxnSpMkLst>
            <pc:docMk/>
            <pc:sldMk cId="1457554315" sldId="274"/>
            <ac:cxnSpMk id="21" creationId="{3B8BEB6B-81EA-4808-9593-B49156B4809B}"/>
          </ac:cxnSpMkLst>
        </pc:cxnChg>
        <pc:cxnChg chg="add mod">
          <ac:chgData name="Esi Balaban" userId="S::os19491@bristol.ac.uk::6f44242a-ccfb-4fbd-bd19-9d85ec8bb59f" providerId="AD" clId="Web-{C3163B9A-0A5F-E567-85C8-925E5550C9A9}" dt="2021-04-20T13:37:14.283" v="75" actId="14100"/>
          <ac:cxnSpMkLst>
            <pc:docMk/>
            <pc:sldMk cId="1457554315" sldId="274"/>
            <ac:cxnSpMk id="22" creationId="{0CBAA911-89E5-4F4E-BABF-9BB04659C9AB}"/>
          </ac:cxnSpMkLst>
        </pc:cxnChg>
        <pc:cxnChg chg="add mod">
          <ac:chgData name="Esi Balaban" userId="S::os19491@bristol.ac.uk::6f44242a-ccfb-4fbd-bd19-9d85ec8bb59f" providerId="AD" clId="Web-{C3163B9A-0A5F-E567-85C8-925E5550C9A9}" dt="2021-04-20T13:42:21.134" v="130" actId="14100"/>
          <ac:cxnSpMkLst>
            <pc:docMk/>
            <pc:sldMk cId="1457554315" sldId="274"/>
            <ac:cxnSpMk id="23" creationId="{8EAC565E-2849-4298-972B-DBD7D7E21AF4}"/>
          </ac:cxnSpMkLst>
        </pc:cxnChg>
        <pc:cxnChg chg="add mod">
          <ac:chgData name="Esi Balaban" userId="S::os19491@bristol.ac.uk::6f44242a-ccfb-4fbd-bd19-9d85ec8bb59f" providerId="AD" clId="Web-{C3163B9A-0A5F-E567-85C8-925E5550C9A9}" dt="2021-04-20T13:38:25.175" v="99" actId="14100"/>
          <ac:cxnSpMkLst>
            <pc:docMk/>
            <pc:sldMk cId="1457554315" sldId="274"/>
            <ac:cxnSpMk id="25" creationId="{D11F7D85-8A03-4268-9CC6-FD395D16CDAD}"/>
          </ac:cxnSpMkLst>
        </pc:cxnChg>
      </pc:sldChg>
      <pc:sldChg chg="addSp delSp modSp">
        <pc:chgData name="Esi Balaban" userId="S::os19491@bristol.ac.uk::6f44242a-ccfb-4fbd-bd19-9d85ec8bb59f" providerId="AD" clId="Web-{C3163B9A-0A5F-E567-85C8-925E5550C9A9}" dt="2021-04-20T14:00:14.114" v="500" actId="1076"/>
        <pc:sldMkLst>
          <pc:docMk/>
          <pc:sldMk cId="3804184338" sldId="276"/>
        </pc:sldMkLst>
        <pc:spChg chg="mod">
          <ac:chgData name="Esi Balaban" userId="S::os19491@bristol.ac.uk::6f44242a-ccfb-4fbd-bd19-9d85ec8bb59f" providerId="AD" clId="Web-{C3163B9A-0A5F-E567-85C8-925E5550C9A9}" dt="2021-04-20T13:53:40.589" v="331" actId="1076"/>
          <ac:spMkLst>
            <pc:docMk/>
            <pc:sldMk cId="3804184338" sldId="276"/>
            <ac:spMk id="2" creationId="{2018A76C-5F28-477E-A687-BC5981C717EF}"/>
          </ac:spMkLst>
        </pc:spChg>
        <pc:spChg chg="add mod">
          <ac:chgData name="Esi Balaban" userId="S::os19491@bristol.ac.uk::6f44242a-ccfb-4fbd-bd19-9d85ec8bb59f" providerId="AD" clId="Web-{C3163B9A-0A5F-E567-85C8-925E5550C9A9}" dt="2021-04-20T13:58:20.752" v="452" actId="20577"/>
          <ac:spMkLst>
            <pc:docMk/>
            <pc:sldMk cId="3804184338" sldId="276"/>
            <ac:spMk id="3" creationId="{39CE2531-5304-4C9F-A3CB-B4CEB804C029}"/>
          </ac:spMkLst>
        </pc:spChg>
        <pc:spChg chg="add mod">
          <ac:chgData name="Esi Balaban" userId="S::os19491@bristol.ac.uk::6f44242a-ccfb-4fbd-bd19-9d85ec8bb59f" providerId="AD" clId="Web-{C3163B9A-0A5F-E567-85C8-925E5550C9A9}" dt="2021-04-20T13:59:47.082" v="489" actId="1076"/>
          <ac:spMkLst>
            <pc:docMk/>
            <pc:sldMk cId="3804184338" sldId="276"/>
            <ac:spMk id="4" creationId="{256C2304-AA1F-4218-BE16-7C4BE78DDA45}"/>
          </ac:spMkLst>
        </pc:spChg>
        <pc:spChg chg="add del mod">
          <ac:chgData name="Esi Balaban" userId="S::os19491@bristol.ac.uk::6f44242a-ccfb-4fbd-bd19-9d85ec8bb59f" providerId="AD" clId="Web-{C3163B9A-0A5F-E567-85C8-925E5550C9A9}" dt="2021-04-20T13:46:50.375" v="204"/>
          <ac:spMkLst>
            <pc:docMk/>
            <pc:sldMk cId="3804184338" sldId="276"/>
            <ac:spMk id="6" creationId="{AD06D687-5B6F-434C-B619-D909FBA766F3}"/>
          </ac:spMkLst>
        </pc:spChg>
        <pc:spChg chg="add mod ord">
          <ac:chgData name="Esi Balaban" userId="S::os19491@bristol.ac.uk::6f44242a-ccfb-4fbd-bd19-9d85ec8bb59f" providerId="AD" clId="Web-{C3163B9A-0A5F-E567-85C8-925E5550C9A9}" dt="2021-04-20T13:54:22.933" v="334"/>
          <ac:spMkLst>
            <pc:docMk/>
            <pc:sldMk cId="3804184338" sldId="276"/>
            <ac:spMk id="8" creationId="{196A508D-2560-4A75-B129-52B27CDB3EC5}"/>
          </ac:spMkLst>
        </pc:spChg>
        <pc:spChg chg="add mod">
          <ac:chgData name="Esi Balaban" userId="S::os19491@bristol.ac.uk::6f44242a-ccfb-4fbd-bd19-9d85ec8bb59f" providerId="AD" clId="Web-{C3163B9A-0A5F-E567-85C8-925E5550C9A9}" dt="2021-04-20T13:59:37.270" v="486" actId="1076"/>
          <ac:spMkLst>
            <pc:docMk/>
            <pc:sldMk cId="3804184338" sldId="276"/>
            <ac:spMk id="10" creationId="{D902DCC9-D2D6-4AB4-B753-8EAAC7A58EE5}"/>
          </ac:spMkLst>
        </pc:spChg>
        <pc:spChg chg="add mod">
          <ac:chgData name="Esi Balaban" userId="S::os19491@bristol.ac.uk::6f44242a-ccfb-4fbd-bd19-9d85ec8bb59f" providerId="AD" clId="Web-{C3163B9A-0A5F-E567-85C8-925E5550C9A9}" dt="2021-04-20T13:59:58.442" v="493" actId="1076"/>
          <ac:spMkLst>
            <pc:docMk/>
            <pc:sldMk cId="3804184338" sldId="276"/>
            <ac:spMk id="11" creationId="{D141D350-5E2D-4409-A274-C6475E514520}"/>
          </ac:spMkLst>
        </pc:spChg>
        <pc:spChg chg="add mod">
          <ac:chgData name="Esi Balaban" userId="S::os19491@bristol.ac.uk::6f44242a-ccfb-4fbd-bd19-9d85ec8bb59f" providerId="AD" clId="Web-{C3163B9A-0A5F-E567-85C8-925E5550C9A9}" dt="2021-04-20T14:00:14.114" v="500" actId="1076"/>
          <ac:spMkLst>
            <pc:docMk/>
            <pc:sldMk cId="3804184338" sldId="276"/>
            <ac:spMk id="12" creationId="{6C617C17-3054-41DF-B4F3-FD78A7C90EF5}"/>
          </ac:spMkLst>
        </pc:spChg>
        <pc:spChg chg="add mod">
          <ac:chgData name="Esi Balaban" userId="S::os19491@bristol.ac.uk::6f44242a-ccfb-4fbd-bd19-9d85ec8bb59f" providerId="AD" clId="Web-{C3163B9A-0A5F-E567-85C8-925E5550C9A9}" dt="2021-04-20T13:59:55.629" v="492" actId="1076"/>
          <ac:spMkLst>
            <pc:docMk/>
            <pc:sldMk cId="3804184338" sldId="276"/>
            <ac:spMk id="13" creationId="{6B03F941-7317-47A6-9C49-06B9090D76D8}"/>
          </ac:spMkLst>
        </pc:spChg>
        <pc:picChg chg="del">
          <ac:chgData name="Esi Balaban" userId="S::os19491@bristol.ac.uk::6f44242a-ccfb-4fbd-bd19-9d85ec8bb59f" providerId="AD" clId="Web-{C3163B9A-0A5F-E567-85C8-925E5550C9A9}" dt="2021-04-20T13:35:14.780" v="60"/>
          <ac:picMkLst>
            <pc:docMk/>
            <pc:sldMk cId="3804184338" sldId="276"/>
            <ac:picMk id="5" creationId="{32857D97-05EC-B947-B5F6-4656F0EE274F}"/>
          </ac:picMkLst>
        </pc:picChg>
        <pc:picChg chg="del">
          <ac:chgData name="Esi Balaban" userId="S::os19491@bristol.ac.uk::6f44242a-ccfb-4fbd-bd19-9d85ec8bb59f" providerId="AD" clId="Web-{C3163B9A-0A5F-E567-85C8-925E5550C9A9}" dt="2021-04-20T13:35:11.373" v="58"/>
          <ac:picMkLst>
            <pc:docMk/>
            <pc:sldMk cId="3804184338" sldId="276"/>
            <ac:picMk id="7" creationId="{E006A620-856E-7D45-B828-90BB19A4020E}"/>
          </ac:picMkLst>
        </pc:picChg>
        <pc:picChg chg="mod modCrop">
          <ac:chgData name="Esi Balaban" userId="S::os19491@bristol.ac.uk::6f44242a-ccfb-4fbd-bd19-9d85ec8bb59f" providerId="AD" clId="Web-{C3163B9A-0A5F-E567-85C8-925E5550C9A9}" dt="2021-04-20T13:59:28.160" v="484" actId="1076"/>
          <ac:picMkLst>
            <pc:docMk/>
            <pc:sldMk cId="3804184338" sldId="276"/>
            <ac:picMk id="9" creationId="{A8E28D25-80FE-834C-9E9E-CF6F4E70F91F}"/>
          </ac:picMkLst>
        </pc:picChg>
      </pc:sldChg>
      <pc:sldChg chg="modSp">
        <pc:chgData name="Esi Balaban" userId="S::os19491@bristol.ac.uk::6f44242a-ccfb-4fbd-bd19-9d85ec8bb59f" providerId="AD" clId="Web-{C3163B9A-0A5F-E567-85C8-925E5550C9A9}" dt="2021-04-20T14:02:30.602" v="501"/>
        <pc:sldMkLst>
          <pc:docMk/>
          <pc:sldMk cId="3740207346" sldId="301"/>
        </pc:sldMkLst>
        <pc:spChg chg="mod">
          <ac:chgData name="Esi Balaban" userId="S::os19491@bristol.ac.uk::6f44242a-ccfb-4fbd-bd19-9d85ec8bb59f" providerId="AD" clId="Web-{C3163B9A-0A5F-E567-85C8-925E5550C9A9}" dt="2021-04-20T14:02:30.602" v="501"/>
          <ac:spMkLst>
            <pc:docMk/>
            <pc:sldMk cId="3740207346" sldId="301"/>
            <ac:spMk id="11" creationId="{3AE501EA-FE4E-3B40-879B-FA24479D46B2}"/>
          </ac:spMkLst>
        </pc:spChg>
      </pc:sldChg>
    </pc:docChg>
  </pc:docChgLst>
  <pc:docChgLst>
    <pc:chgData name="Esi Balaban" userId="6f44242a-ccfb-4fbd-bd19-9d85ec8bb59f" providerId="ADAL" clId="{1EB15BB9-8E08-4C13-88B5-B7710B4CE0BF}"/>
    <pc:docChg chg="modSld sldOrd">
      <pc:chgData name="Esi Balaban" userId="6f44242a-ccfb-4fbd-bd19-9d85ec8bb59f" providerId="ADAL" clId="{1EB15BB9-8E08-4C13-88B5-B7710B4CE0BF}" dt="2021-04-25T16:18:11.299" v="1176" actId="1036"/>
      <pc:docMkLst>
        <pc:docMk/>
      </pc:docMkLst>
      <pc:sldChg chg="addSp modSp">
        <pc:chgData name="Esi Balaban" userId="6f44242a-ccfb-4fbd-bd19-9d85ec8bb59f" providerId="ADAL" clId="{1EB15BB9-8E08-4C13-88B5-B7710B4CE0BF}" dt="2021-04-23T14:28:45.950" v="19"/>
        <pc:sldMkLst>
          <pc:docMk/>
          <pc:sldMk cId="1369709684" sldId="258"/>
        </pc:sldMkLst>
        <pc:picChg chg="add mod">
          <ac:chgData name="Esi Balaban" userId="6f44242a-ccfb-4fbd-bd19-9d85ec8bb59f" providerId="ADAL" clId="{1EB15BB9-8E08-4C13-88B5-B7710B4CE0BF}" dt="2021-04-23T14:28:45.950" v="19"/>
          <ac:picMkLst>
            <pc:docMk/>
            <pc:sldMk cId="1369709684" sldId="258"/>
            <ac:picMk id="2" creationId="{A3BC06FE-11F4-47BD-9B7F-50B4FFBA507B}"/>
          </ac:picMkLst>
        </pc:picChg>
      </pc:sldChg>
      <pc:sldChg chg="addSp delSp modSp modTransition modAnim">
        <pc:chgData name="Esi Balaban" userId="6f44242a-ccfb-4fbd-bd19-9d85ec8bb59f" providerId="ADAL" clId="{1EB15BB9-8E08-4C13-88B5-B7710B4CE0BF}" dt="2021-04-23T14:34:22.237" v="38"/>
        <pc:sldMkLst>
          <pc:docMk/>
          <pc:sldMk cId="3000284484" sldId="261"/>
        </pc:sldMkLst>
        <pc:picChg chg="add del mod">
          <ac:chgData name="Esi Balaban" userId="6f44242a-ccfb-4fbd-bd19-9d85ec8bb59f" providerId="ADAL" clId="{1EB15BB9-8E08-4C13-88B5-B7710B4CE0BF}" dt="2021-04-23T14:32:18.908" v="28"/>
          <ac:picMkLst>
            <pc:docMk/>
            <pc:sldMk cId="3000284484" sldId="261"/>
            <ac:picMk id="3" creationId="{56B691D4-1B3B-42E1-93E9-17A8FE9494ED}"/>
          </ac:picMkLst>
        </pc:picChg>
        <pc:picChg chg="add del mod">
          <ac:chgData name="Esi Balaban" userId="6f44242a-ccfb-4fbd-bd19-9d85ec8bb59f" providerId="ADAL" clId="{1EB15BB9-8E08-4C13-88B5-B7710B4CE0BF}" dt="2021-04-23T14:33:56.348" v="37"/>
          <ac:picMkLst>
            <pc:docMk/>
            <pc:sldMk cId="3000284484" sldId="261"/>
            <ac:picMk id="4" creationId="{576950A2-F321-47AA-A138-CFFD577C2749}"/>
          </ac:picMkLst>
        </pc:picChg>
        <pc:picChg chg="add mod">
          <ac:chgData name="Esi Balaban" userId="6f44242a-ccfb-4fbd-bd19-9d85ec8bb59f" providerId="ADAL" clId="{1EB15BB9-8E08-4C13-88B5-B7710B4CE0BF}" dt="2021-04-23T14:34:22.237" v="38"/>
          <ac:picMkLst>
            <pc:docMk/>
            <pc:sldMk cId="3000284484" sldId="261"/>
            <ac:picMk id="5" creationId="{3F65BB33-9D9C-4F7D-9534-B33E880F37B5}"/>
          </ac:picMkLst>
        </pc:picChg>
      </pc:sldChg>
      <pc:sldChg chg="addSp modSp">
        <pc:chgData name="Esi Balaban" userId="6f44242a-ccfb-4fbd-bd19-9d85ec8bb59f" providerId="ADAL" clId="{1EB15BB9-8E08-4C13-88B5-B7710B4CE0BF}" dt="2021-04-23T14:34:45.709" v="39"/>
        <pc:sldMkLst>
          <pc:docMk/>
          <pc:sldMk cId="2288324953" sldId="262"/>
        </pc:sldMkLst>
        <pc:picChg chg="add mod">
          <ac:chgData name="Esi Balaban" userId="6f44242a-ccfb-4fbd-bd19-9d85ec8bb59f" providerId="ADAL" clId="{1EB15BB9-8E08-4C13-88B5-B7710B4CE0BF}" dt="2021-04-23T14:34:45.709" v="39"/>
          <ac:picMkLst>
            <pc:docMk/>
            <pc:sldMk cId="2288324953" sldId="262"/>
            <ac:picMk id="2" creationId="{A22B2399-4434-47A4-AF3D-C386FAE68D88}"/>
          </ac:picMkLst>
        </pc:picChg>
      </pc:sldChg>
      <pc:sldChg chg="addSp delSp modSp modTransition modAnim">
        <pc:chgData name="Esi Balaban" userId="6f44242a-ccfb-4fbd-bd19-9d85ec8bb59f" providerId="ADAL" clId="{1EB15BB9-8E08-4C13-88B5-B7710B4CE0BF}" dt="2021-04-23T14:44:26.015" v="53"/>
        <pc:sldMkLst>
          <pc:docMk/>
          <pc:sldMk cId="3246088409" sldId="263"/>
        </pc:sldMkLst>
        <pc:picChg chg="add del mod">
          <ac:chgData name="Esi Balaban" userId="6f44242a-ccfb-4fbd-bd19-9d85ec8bb59f" providerId="ADAL" clId="{1EB15BB9-8E08-4C13-88B5-B7710B4CE0BF}" dt="2021-04-23T14:42:51.645" v="52"/>
          <ac:picMkLst>
            <pc:docMk/>
            <pc:sldMk cId="3246088409" sldId="263"/>
            <ac:picMk id="3" creationId="{755E7DEE-B2EE-41E8-85A9-D4513B90A762}"/>
          </ac:picMkLst>
        </pc:picChg>
        <pc:picChg chg="add mod">
          <ac:chgData name="Esi Balaban" userId="6f44242a-ccfb-4fbd-bd19-9d85ec8bb59f" providerId="ADAL" clId="{1EB15BB9-8E08-4C13-88B5-B7710B4CE0BF}" dt="2021-04-23T14:44:26.015" v="53"/>
          <ac:picMkLst>
            <pc:docMk/>
            <pc:sldMk cId="3246088409" sldId="263"/>
            <ac:picMk id="5" creationId="{273A82F3-2309-4369-A89C-CE612B63C9F0}"/>
          </ac:picMkLst>
        </pc:picChg>
      </pc:sldChg>
      <pc:sldChg chg="addSp modSp">
        <pc:chgData name="Esi Balaban" userId="6f44242a-ccfb-4fbd-bd19-9d85ec8bb59f" providerId="ADAL" clId="{1EB15BB9-8E08-4C13-88B5-B7710B4CE0BF}" dt="2021-04-23T14:46:15.087" v="55"/>
        <pc:sldMkLst>
          <pc:docMk/>
          <pc:sldMk cId="425400943" sldId="268"/>
        </pc:sldMkLst>
        <pc:picChg chg="add mod">
          <ac:chgData name="Esi Balaban" userId="6f44242a-ccfb-4fbd-bd19-9d85ec8bb59f" providerId="ADAL" clId="{1EB15BB9-8E08-4C13-88B5-B7710B4CE0BF}" dt="2021-04-23T14:46:15.087" v="55"/>
          <ac:picMkLst>
            <pc:docMk/>
            <pc:sldMk cId="425400943" sldId="268"/>
            <ac:picMk id="6" creationId="{A81C5B7B-EEBA-465D-8BD2-9303AADB43AE}"/>
          </ac:picMkLst>
        </pc:picChg>
      </pc:sldChg>
      <pc:sldChg chg="addSp modSp">
        <pc:chgData name="Esi Balaban" userId="6f44242a-ccfb-4fbd-bd19-9d85ec8bb59f" providerId="ADAL" clId="{1EB15BB9-8E08-4C13-88B5-B7710B4CE0BF}" dt="2021-04-23T14:56:11.545" v="65"/>
        <pc:sldMkLst>
          <pc:docMk/>
          <pc:sldMk cId="2641682126" sldId="270"/>
        </pc:sldMkLst>
        <pc:picChg chg="add mod">
          <ac:chgData name="Esi Balaban" userId="6f44242a-ccfb-4fbd-bd19-9d85ec8bb59f" providerId="ADAL" clId="{1EB15BB9-8E08-4C13-88B5-B7710B4CE0BF}" dt="2021-04-23T14:56:11.545" v="65"/>
          <ac:picMkLst>
            <pc:docMk/>
            <pc:sldMk cId="2641682126" sldId="270"/>
            <ac:picMk id="3" creationId="{547AB4F0-CBE0-4495-93E1-585EC665B4FF}"/>
          </ac:picMkLst>
        </pc:picChg>
      </pc:sldChg>
      <pc:sldChg chg="addSp delSp modSp modTransition modAnim">
        <pc:chgData name="Esi Balaban" userId="6f44242a-ccfb-4fbd-bd19-9d85ec8bb59f" providerId="ADAL" clId="{1EB15BB9-8E08-4C13-88B5-B7710B4CE0BF}" dt="2021-04-24T14:16:45.802" v="97"/>
        <pc:sldMkLst>
          <pc:docMk/>
          <pc:sldMk cId="2157989467" sldId="271"/>
        </pc:sldMkLst>
        <pc:picChg chg="add del mod">
          <ac:chgData name="Esi Balaban" userId="6f44242a-ccfb-4fbd-bd19-9d85ec8bb59f" providerId="ADAL" clId="{1EB15BB9-8E08-4C13-88B5-B7710B4CE0BF}" dt="2021-04-24T13:05:57.432" v="73"/>
          <ac:picMkLst>
            <pc:docMk/>
            <pc:sldMk cId="2157989467" sldId="271"/>
            <ac:picMk id="6" creationId="{4D4F75DF-654E-432F-B7D8-5E7520A1DC09}"/>
          </ac:picMkLst>
        </pc:picChg>
        <pc:picChg chg="add del mod">
          <ac:chgData name="Esi Balaban" userId="6f44242a-ccfb-4fbd-bd19-9d85ec8bb59f" providerId="ADAL" clId="{1EB15BB9-8E08-4C13-88B5-B7710B4CE0BF}" dt="2021-04-24T13:06:27.357" v="75"/>
          <ac:picMkLst>
            <pc:docMk/>
            <pc:sldMk cId="2157989467" sldId="271"/>
            <ac:picMk id="11" creationId="{ABC610E3-C756-4F29-91CE-6F3936D72887}"/>
          </ac:picMkLst>
        </pc:picChg>
        <pc:picChg chg="add del mod">
          <ac:chgData name="Esi Balaban" userId="6f44242a-ccfb-4fbd-bd19-9d85ec8bb59f" providerId="ADAL" clId="{1EB15BB9-8E08-4C13-88B5-B7710B4CE0BF}" dt="2021-04-24T13:07:16.755" v="77"/>
          <ac:picMkLst>
            <pc:docMk/>
            <pc:sldMk cId="2157989467" sldId="271"/>
            <ac:picMk id="12" creationId="{977FFE6F-1593-41EB-BA72-99190ED39E5D}"/>
          </ac:picMkLst>
        </pc:picChg>
        <pc:picChg chg="add del mod">
          <ac:chgData name="Esi Balaban" userId="6f44242a-ccfb-4fbd-bd19-9d85ec8bb59f" providerId="ADAL" clId="{1EB15BB9-8E08-4C13-88B5-B7710B4CE0BF}" dt="2021-04-24T13:07:34.635" v="79"/>
          <ac:picMkLst>
            <pc:docMk/>
            <pc:sldMk cId="2157989467" sldId="271"/>
            <ac:picMk id="13" creationId="{ECBD216E-B121-45A7-A785-5A9F24E55837}"/>
          </ac:picMkLst>
        </pc:picChg>
        <pc:picChg chg="add del mod">
          <ac:chgData name="Esi Balaban" userId="6f44242a-ccfb-4fbd-bd19-9d85ec8bb59f" providerId="ADAL" clId="{1EB15BB9-8E08-4C13-88B5-B7710B4CE0BF}" dt="2021-04-24T13:08:04.253" v="81"/>
          <ac:picMkLst>
            <pc:docMk/>
            <pc:sldMk cId="2157989467" sldId="271"/>
            <ac:picMk id="16" creationId="{B523A2D5-E50A-4447-B596-90B73DE54F5C}"/>
          </ac:picMkLst>
        </pc:picChg>
        <pc:picChg chg="add del mod">
          <ac:chgData name="Esi Balaban" userId="6f44242a-ccfb-4fbd-bd19-9d85ec8bb59f" providerId="ADAL" clId="{1EB15BB9-8E08-4C13-88B5-B7710B4CE0BF}" dt="2021-04-24T13:08:23.400" v="83"/>
          <ac:picMkLst>
            <pc:docMk/>
            <pc:sldMk cId="2157989467" sldId="271"/>
            <ac:picMk id="25" creationId="{D51191AF-2CF2-4A1C-8A62-9D45BD409C90}"/>
          </ac:picMkLst>
        </pc:picChg>
        <pc:picChg chg="add del mod">
          <ac:chgData name="Esi Balaban" userId="6f44242a-ccfb-4fbd-bd19-9d85ec8bb59f" providerId="ADAL" clId="{1EB15BB9-8E08-4C13-88B5-B7710B4CE0BF}" dt="2021-04-24T13:08:36.386" v="85"/>
          <ac:picMkLst>
            <pc:docMk/>
            <pc:sldMk cId="2157989467" sldId="271"/>
            <ac:picMk id="26" creationId="{C7577D66-0CAD-422E-A4F7-CF7E8033E91B}"/>
          </ac:picMkLst>
        </pc:picChg>
        <pc:picChg chg="add del mod">
          <ac:chgData name="Esi Balaban" userId="6f44242a-ccfb-4fbd-bd19-9d85ec8bb59f" providerId="ADAL" clId="{1EB15BB9-8E08-4C13-88B5-B7710B4CE0BF}" dt="2021-04-24T13:24:23.280" v="88"/>
          <ac:picMkLst>
            <pc:docMk/>
            <pc:sldMk cId="2157989467" sldId="271"/>
            <ac:picMk id="27" creationId="{BCF6D93F-90B3-4AD9-B00B-4879D5698AA1}"/>
          </ac:picMkLst>
        </pc:picChg>
        <pc:picChg chg="add del mod">
          <ac:chgData name="Esi Balaban" userId="6f44242a-ccfb-4fbd-bd19-9d85ec8bb59f" providerId="ADAL" clId="{1EB15BB9-8E08-4C13-88B5-B7710B4CE0BF}" dt="2021-04-24T14:16:01.863" v="94"/>
          <ac:picMkLst>
            <pc:docMk/>
            <pc:sldMk cId="2157989467" sldId="271"/>
            <ac:picMk id="28" creationId="{39ADC7E2-6BD1-4E99-A7C9-9977AB22C034}"/>
          </ac:picMkLst>
        </pc:picChg>
        <pc:picChg chg="add del mod">
          <ac:chgData name="Esi Balaban" userId="6f44242a-ccfb-4fbd-bd19-9d85ec8bb59f" providerId="ADAL" clId="{1EB15BB9-8E08-4C13-88B5-B7710B4CE0BF}" dt="2021-04-24T14:16:24.199" v="96"/>
          <ac:picMkLst>
            <pc:docMk/>
            <pc:sldMk cId="2157989467" sldId="271"/>
            <ac:picMk id="29" creationId="{B7E9D55B-74B5-4CEE-8C53-3A58EAAA56F0}"/>
          </ac:picMkLst>
        </pc:picChg>
        <pc:picChg chg="add mod">
          <ac:chgData name="Esi Balaban" userId="6f44242a-ccfb-4fbd-bd19-9d85ec8bb59f" providerId="ADAL" clId="{1EB15BB9-8E08-4C13-88B5-B7710B4CE0BF}" dt="2021-04-24T14:16:45.802" v="97"/>
          <ac:picMkLst>
            <pc:docMk/>
            <pc:sldMk cId="2157989467" sldId="271"/>
            <ac:picMk id="30" creationId="{23385B99-DBAD-4F47-A830-208155AD4B2E}"/>
          </ac:picMkLst>
        </pc:picChg>
      </pc:sldChg>
      <pc:sldChg chg="addSp modSp">
        <pc:chgData name="Esi Balaban" userId="6f44242a-ccfb-4fbd-bd19-9d85ec8bb59f" providerId="ADAL" clId="{1EB15BB9-8E08-4C13-88B5-B7710B4CE0BF}" dt="2021-04-23T14:54:02.099" v="61"/>
        <pc:sldMkLst>
          <pc:docMk/>
          <pc:sldMk cId="1590285905" sldId="273"/>
        </pc:sldMkLst>
        <pc:picChg chg="add mod">
          <ac:chgData name="Esi Balaban" userId="6f44242a-ccfb-4fbd-bd19-9d85ec8bb59f" providerId="ADAL" clId="{1EB15BB9-8E08-4C13-88B5-B7710B4CE0BF}" dt="2021-04-23T14:54:02.099" v="61"/>
          <ac:picMkLst>
            <pc:docMk/>
            <pc:sldMk cId="1590285905" sldId="273"/>
            <ac:picMk id="3" creationId="{D2FBACCE-79A6-4D8B-8AB2-29CC6D512540}"/>
          </ac:picMkLst>
        </pc:picChg>
      </pc:sldChg>
      <pc:sldChg chg="addSp delSp modSp modTransition modAnim modNotesTx">
        <pc:chgData name="Esi Balaban" userId="6f44242a-ccfb-4fbd-bd19-9d85ec8bb59f" providerId="ADAL" clId="{1EB15BB9-8E08-4C13-88B5-B7710B4CE0BF}" dt="2021-04-24T14:33:02.775" v="1174"/>
        <pc:sldMkLst>
          <pc:docMk/>
          <pc:sldMk cId="1457554315" sldId="274"/>
        </pc:sldMkLst>
        <pc:picChg chg="add del mod">
          <ac:chgData name="Esi Balaban" userId="6f44242a-ccfb-4fbd-bd19-9d85ec8bb59f" providerId="ADAL" clId="{1EB15BB9-8E08-4C13-88B5-B7710B4CE0BF}" dt="2021-04-24T14:31:49.660" v="1135"/>
          <ac:picMkLst>
            <pc:docMk/>
            <pc:sldMk cId="1457554315" sldId="274"/>
            <ac:picMk id="5" creationId="{3DB9FDE1-E90A-4497-9726-9777A0C8A315}"/>
          </ac:picMkLst>
        </pc:picChg>
        <pc:picChg chg="add del mod">
          <ac:chgData name="Esi Balaban" userId="6f44242a-ccfb-4fbd-bd19-9d85ec8bb59f" providerId="ADAL" clId="{1EB15BB9-8E08-4C13-88B5-B7710B4CE0BF}" dt="2021-04-23T14:50:19.016" v="57"/>
          <ac:picMkLst>
            <pc:docMk/>
            <pc:sldMk cId="1457554315" sldId="274"/>
            <ac:picMk id="5" creationId="{8BF1D24D-F86F-434A-9B62-19CEC75EC3FA}"/>
          </ac:picMkLst>
        </pc:picChg>
        <pc:picChg chg="add del mod">
          <ac:chgData name="Esi Balaban" userId="6f44242a-ccfb-4fbd-bd19-9d85ec8bb59f" providerId="ADAL" clId="{1EB15BB9-8E08-4C13-88B5-B7710B4CE0BF}" dt="2021-04-23T14:51:00.256" v="59"/>
          <ac:picMkLst>
            <pc:docMk/>
            <pc:sldMk cId="1457554315" sldId="274"/>
            <ac:picMk id="7" creationId="{351EE3C8-6852-4BC8-8290-86046FE189B3}"/>
          </ac:picMkLst>
        </pc:picChg>
        <pc:picChg chg="add del mod">
          <ac:chgData name="Esi Balaban" userId="6f44242a-ccfb-4fbd-bd19-9d85ec8bb59f" providerId="ADAL" clId="{1EB15BB9-8E08-4C13-88B5-B7710B4CE0BF}" dt="2021-04-24T14:32:36.678" v="1173"/>
          <ac:picMkLst>
            <pc:docMk/>
            <pc:sldMk cId="1457554315" sldId="274"/>
            <ac:picMk id="7" creationId="{5B696FB8-82BF-402D-A24F-037DDD83732D}"/>
          </ac:picMkLst>
        </pc:picChg>
        <pc:picChg chg="add del mod">
          <ac:chgData name="Esi Balaban" userId="6f44242a-ccfb-4fbd-bd19-9d85ec8bb59f" providerId="ADAL" clId="{1EB15BB9-8E08-4C13-88B5-B7710B4CE0BF}" dt="2021-04-24T14:31:22.748" v="1133"/>
          <ac:picMkLst>
            <pc:docMk/>
            <pc:sldMk cId="1457554315" sldId="274"/>
            <ac:picMk id="15" creationId="{0D26B614-250D-4A48-B643-5EB69BAFE766}"/>
          </ac:picMkLst>
        </pc:picChg>
        <pc:picChg chg="add mod">
          <ac:chgData name="Esi Balaban" userId="6f44242a-ccfb-4fbd-bd19-9d85ec8bb59f" providerId="ADAL" clId="{1EB15BB9-8E08-4C13-88B5-B7710B4CE0BF}" dt="2021-04-24T14:33:02.775" v="1174"/>
          <ac:picMkLst>
            <pc:docMk/>
            <pc:sldMk cId="1457554315" sldId="274"/>
            <ac:picMk id="16" creationId="{CACB1E38-22D9-416C-AC53-9313452B6CE1}"/>
          </ac:picMkLst>
        </pc:picChg>
      </pc:sldChg>
      <pc:sldChg chg="addSp modSp">
        <pc:chgData name="Esi Balaban" userId="6f44242a-ccfb-4fbd-bd19-9d85ec8bb59f" providerId="ADAL" clId="{1EB15BB9-8E08-4C13-88B5-B7710B4CE0BF}" dt="2021-04-23T14:08:23.628" v="2"/>
        <pc:sldMkLst>
          <pc:docMk/>
          <pc:sldMk cId="716189923" sldId="275"/>
        </pc:sldMkLst>
        <pc:picChg chg="add mod">
          <ac:chgData name="Esi Balaban" userId="6f44242a-ccfb-4fbd-bd19-9d85ec8bb59f" providerId="ADAL" clId="{1EB15BB9-8E08-4C13-88B5-B7710B4CE0BF}" dt="2021-04-23T14:08:23.628" v="2"/>
          <ac:picMkLst>
            <pc:docMk/>
            <pc:sldMk cId="716189923" sldId="275"/>
            <ac:picMk id="2" creationId="{6823BA8E-CEFB-4D04-9B36-0FBF863D4094}"/>
          </ac:picMkLst>
        </pc:picChg>
      </pc:sldChg>
      <pc:sldChg chg="addSp modSp">
        <pc:chgData name="Esi Balaban" userId="6f44242a-ccfb-4fbd-bd19-9d85ec8bb59f" providerId="ADAL" clId="{1EB15BB9-8E08-4C13-88B5-B7710B4CE0BF}" dt="2021-04-23T14:21:42.627" v="6"/>
        <pc:sldMkLst>
          <pc:docMk/>
          <pc:sldMk cId="3804184338" sldId="276"/>
        </pc:sldMkLst>
        <pc:picChg chg="add mod">
          <ac:chgData name="Esi Balaban" userId="6f44242a-ccfb-4fbd-bd19-9d85ec8bb59f" providerId="ADAL" clId="{1EB15BB9-8E08-4C13-88B5-B7710B4CE0BF}" dt="2021-04-23T14:21:42.627" v="6"/>
          <ac:picMkLst>
            <pc:docMk/>
            <pc:sldMk cId="3804184338" sldId="276"/>
            <ac:picMk id="5" creationId="{FB15DB86-E7E3-47F0-A8B6-6D8989BBEDFA}"/>
          </ac:picMkLst>
        </pc:picChg>
      </pc:sldChg>
      <pc:sldChg chg="addSp delSp modSp modTransition modAnim">
        <pc:chgData name="Esi Balaban" userId="6f44242a-ccfb-4fbd-bd19-9d85ec8bb59f" providerId="ADAL" clId="{1EB15BB9-8E08-4C13-88B5-B7710B4CE0BF}" dt="2021-04-23T14:36:07.941" v="44"/>
        <pc:sldMkLst>
          <pc:docMk/>
          <pc:sldMk cId="1455446173" sldId="278"/>
        </pc:sldMkLst>
        <pc:picChg chg="add del mod">
          <ac:chgData name="Esi Balaban" userId="6f44242a-ccfb-4fbd-bd19-9d85ec8bb59f" providerId="ADAL" clId="{1EB15BB9-8E08-4C13-88B5-B7710B4CE0BF}" dt="2021-04-23T14:34:58.798" v="41"/>
          <ac:picMkLst>
            <pc:docMk/>
            <pc:sldMk cId="1455446173" sldId="278"/>
            <ac:picMk id="2" creationId="{87B71BCC-0454-4D6D-BAB9-D72B64CEDE53}"/>
          </ac:picMkLst>
        </pc:picChg>
        <pc:picChg chg="add del mod">
          <ac:chgData name="Esi Balaban" userId="6f44242a-ccfb-4fbd-bd19-9d85ec8bb59f" providerId="ADAL" clId="{1EB15BB9-8E08-4C13-88B5-B7710B4CE0BF}" dt="2021-04-23T14:35:28.166" v="43"/>
          <ac:picMkLst>
            <pc:docMk/>
            <pc:sldMk cId="1455446173" sldId="278"/>
            <ac:picMk id="7" creationId="{44429D9A-9304-434F-87BF-C0D9A61DE24F}"/>
          </ac:picMkLst>
        </pc:picChg>
        <pc:picChg chg="add mod">
          <ac:chgData name="Esi Balaban" userId="6f44242a-ccfb-4fbd-bd19-9d85ec8bb59f" providerId="ADAL" clId="{1EB15BB9-8E08-4C13-88B5-B7710B4CE0BF}" dt="2021-04-23T14:36:07.941" v="44"/>
          <ac:picMkLst>
            <pc:docMk/>
            <pc:sldMk cId="1455446173" sldId="278"/>
            <ac:picMk id="10" creationId="{89496D1C-4B1A-4DD6-8DB7-E69C47155B46}"/>
          </ac:picMkLst>
        </pc:picChg>
      </pc:sldChg>
      <pc:sldChg chg="addSp delSp modSp modTransition modAnim">
        <pc:chgData name="Esi Balaban" userId="6f44242a-ccfb-4fbd-bd19-9d85ec8bb59f" providerId="ADAL" clId="{1EB15BB9-8E08-4C13-88B5-B7710B4CE0BF}" dt="2021-04-23T14:33:23.833" v="35"/>
        <pc:sldMkLst>
          <pc:docMk/>
          <pc:sldMk cId="2163611074" sldId="292"/>
        </pc:sldMkLst>
        <pc:picChg chg="add del mod">
          <ac:chgData name="Esi Balaban" userId="6f44242a-ccfb-4fbd-bd19-9d85ec8bb59f" providerId="ADAL" clId="{1EB15BB9-8E08-4C13-88B5-B7710B4CE0BF}" dt="2021-04-23T14:29:42.537" v="22"/>
          <ac:picMkLst>
            <pc:docMk/>
            <pc:sldMk cId="2163611074" sldId="292"/>
            <ac:picMk id="3" creationId="{33C62B8F-D05B-434C-9615-10A4BEFEDD6C}"/>
          </ac:picMkLst>
        </pc:picChg>
        <pc:picChg chg="add del mod">
          <ac:chgData name="Esi Balaban" userId="6f44242a-ccfb-4fbd-bd19-9d85ec8bb59f" providerId="ADAL" clId="{1EB15BB9-8E08-4C13-88B5-B7710B4CE0BF}" dt="2021-04-23T14:32:06.995" v="24"/>
          <ac:picMkLst>
            <pc:docMk/>
            <pc:sldMk cId="2163611074" sldId="292"/>
            <ac:picMk id="4" creationId="{2779FF71-0FDA-409C-9568-2511C29DF7F7}"/>
          </ac:picMkLst>
        </pc:picChg>
        <pc:picChg chg="add del mod">
          <ac:chgData name="Esi Balaban" userId="6f44242a-ccfb-4fbd-bd19-9d85ec8bb59f" providerId="ADAL" clId="{1EB15BB9-8E08-4C13-88B5-B7710B4CE0BF}" dt="2021-04-23T14:32:34.733" v="30"/>
          <ac:picMkLst>
            <pc:docMk/>
            <pc:sldMk cId="2163611074" sldId="292"/>
            <ac:picMk id="5" creationId="{20E0CE76-AB2C-4A2D-8DFB-2421B4A0676A}"/>
          </ac:picMkLst>
        </pc:picChg>
        <pc:picChg chg="add del mod">
          <ac:chgData name="Esi Balaban" userId="6f44242a-ccfb-4fbd-bd19-9d85ec8bb59f" providerId="ADAL" clId="{1EB15BB9-8E08-4C13-88B5-B7710B4CE0BF}" dt="2021-04-23T14:32:49.112" v="32"/>
          <ac:picMkLst>
            <pc:docMk/>
            <pc:sldMk cId="2163611074" sldId="292"/>
            <ac:picMk id="6" creationId="{ABBF1374-973A-4332-B632-425AB7F48A23}"/>
          </ac:picMkLst>
        </pc:picChg>
        <pc:picChg chg="add del mod">
          <ac:chgData name="Esi Balaban" userId="6f44242a-ccfb-4fbd-bd19-9d85ec8bb59f" providerId="ADAL" clId="{1EB15BB9-8E08-4C13-88B5-B7710B4CE0BF}" dt="2021-04-23T14:33:04.438" v="34"/>
          <ac:picMkLst>
            <pc:docMk/>
            <pc:sldMk cId="2163611074" sldId="292"/>
            <ac:picMk id="7" creationId="{5FAF8DDB-0312-4DB4-850B-649B67B0E231}"/>
          </ac:picMkLst>
        </pc:picChg>
        <pc:picChg chg="add mod">
          <ac:chgData name="Esi Balaban" userId="6f44242a-ccfb-4fbd-bd19-9d85ec8bb59f" providerId="ADAL" clId="{1EB15BB9-8E08-4C13-88B5-B7710B4CE0BF}" dt="2021-04-23T14:33:23.833" v="35"/>
          <ac:picMkLst>
            <pc:docMk/>
            <pc:sldMk cId="2163611074" sldId="292"/>
            <ac:picMk id="8" creationId="{6169ED71-B2EA-4DDD-80E2-DF71A0D672FB}"/>
          </ac:picMkLst>
        </pc:picChg>
      </pc:sldChg>
      <pc:sldChg chg="addSp delSp modSp modTransition modAnim">
        <pc:chgData name="Esi Balaban" userId="6f44242a-ccfb-4fbd-bd19-9d85ec8bb59f" providerId="ADAL" clId="{1EB15BB9-8E08-4C13-88B5-B7710B4CE0BF}" dt="2021-04-23T14:33:23.833" v="35"/>
        <pc:sldMkLst>
          <pc:docMk/>
          <pc:sldMk cId="3397998564" sldId="293"/>
        </pc:sldMkLst>
        <pc:picChg chg="add del mod">
          <ac:chgData name="Esi Balaban" userId="6f44242a-ccfb-4fbd-bd19-9d85ec8bb59f" providerId="ADAL" clId="{1EB15BB9-8E08-4C13-88B5-B7710B4CE0BF}" dt="2021-04-23T14:32:10.947" v="25"/>
          <ac:picMkLst>
            <pc:docMk/>
            <pc:sldMk cId="3397998564" sldId="293"/>
            <ac:picMk id="3" creationId="{C3973980-69B5-47A8-A8F7-497729FBEF48}"/>
          </ac:picMkLst>
        </pc:picChg>
        <pc:picChg chg="add mod">
          <ac:chgData name="Esi Balaban" userId="6f44242a-ccfb-4fbd-bd19-9d85ec8bb59f" providerId="ADAL" clId="{1EB15BB9-8E08-4C13-88B5-B7710B4CE0BF}" dt="2021-04-23T14:33:23.833" v="35"/>
          <ac:picMkLst>
            <pc:docMk/>
            <pc:sldMk cId="3397998564" sldId="293"/>
            <ac:picMk id="5" creationId="{4BA7E87F-5E1E-40E4-BF1A-991E2CFECEE0}"/>
          </ac:picMkLst>
        </pc:picChg>
      </pc:sldChg>
      <pc:sldChg chg="addSp delSp modSp modTransition modAnim">
        <pc:chgData name="Esi Balaban" userId="6f44242a-ccfb-4fbd-bd19-9d85ec8bb59f" providerId="ADAL" clId="{1EB15BB9-8E08-4C13-88B5-B7710B4CE0BF}" dt="2021-04-23T14:33:23.833" v="35"/>
        <pc:sldMkLst>
          <pc:docMk/>
          <pc:sldMk cId="2431479188" sldId="294"/>
        </pc:sldMkLst>
        <pc:picChg chg="add del mod">
          <ac:chgData name="Esi Balaban" userId="6f44242a-ccfb-4fbd-bd19-9d85ec8bb59f" providerId="ADAL" clId="{1EB15BB9-8E08-4C13-88B5-B7710B4CE0BF}" dt="2021-04-23T14:32:13.546" v="26"/>
          <ac:picMkLst>
            <pc:docMk/>
            <pc:sldMk cId="2431479188" sldId="294"/>
            <ac:picMk id="3" creationId="{B604BDFD-61B8-415A-B3E9-74EAD42B59DE}"/>
          </ac:picMkLst>
        </pc:picChg>
        <pc:picChg chg="add mod">
          <ac:chgData name="Esi Balaban" userId="6f44242a-ccfb-4fbd-bd19-9d85ec8bb59f" providerId="ADAL" clId="{1EB15BB9-8E08-4C13-88B5-B7710B4CE0BF}" dt="2021-04-23T14:33:23.833" v="35"/>
          <ac:picMkLst>
            <pc:docMk/>
            <pc:sldMk cId="2431479188" sldId="294"/>
            <ac:picMk id="6" creationId="{29BCCDC3-1526-457C-8A4B-F589D1264AE9}"/>
          </ac:picMkLst>
        </pc:picChg>
      </pc:sldChg>
      <pc:sldChg chg="addSp delSp modSp modTransition modAnim">
        <pc:chgData name="Esi Balaban" userId="6f44242a-ccfb-4fbd-bd19-9d85ec8bb59f" providerId="ADAL" clId="{1EB15BB9-8E08-4C13-88B5-B7710B4CE0BF}" dt="2021-04-23T14:33:23.833" v="35"/>
        <pc:sldMkLst>
          <pc:docMk/>
          <pc:sldMk cId="2068592918" sldId="295"/>
        </pc:sldMkLst>
        <pc:picChg chg="add del mod">
          <ac:chgData name="Esi Balaban" userId="6f44242a-ccfb-4fbd-bd19-9d85ec8bb59f" providerId="ADAL" clId="{1EB15BB9-8E08-4C13-88B5-B7710B4CE0BF}" dt="2021-04-23T14:32:16.281" v="27"/>
          <ac:picMkLst>
            <pc:docMk/>
            <pc:sldMk cId="2068592918" sldId="295"/>
            <ac:picMk id="3" creationId="{46B7287B-43AD-489D-B26F-7ED2F33F1B91}"/>
          </ac:picMkLst>
        </pc:picChg>
        <pc:picChg chg="add mod">
          <ac:chgData name="Esi Balaban" userId="6f44242a-ccfb-4fbd-bd19-9d85ec8bb59f" providerId="ADAL" clId="{1EB15BB9-8E08-4C13-88B5-B7710B4CE0BF}" dt="2021-04-23T14:33:23.833" v="35"/>
          <ac:picMkLst>
            <pc:docMk/>
            <pc:sldMk cId="2068592918" sldId="295"/>
            <ac:picMk id="8" creationId="{17BA6E7F-E7B7-48D8-8BD0-EAAA01BFA0F4}"/>
          </ac:picMkLst>
        </pc:picChg>
      </pc:sldChg>
      <pc:sldChg chg="addSp delSp modSp modTransition modAnim">
        <pc:chgData name="Esi Balaban" userId="6f44242a-ccfb-4fbd-bd19-9d85ec8bb59f" providerId="ADAL" clId="{1EB15BB9-8E08-4C13-88B5-B7710B4CE0BF}" dt="2021-04-23T14:37:25.674" v="47"/>
        <pc:sldMkLst>
          <pc:docMk/>
          <pc:sldMk cId="1613293700" sldId="296"/>
        </pc:sldMkLst>
        <pc:picChg chg="add del mod">
          <ac:chgData name="Esi Balaban" userId="6f44242a-ccfb-4fbd-bd19-9d85ec8bb59f" providerId="ADAL" clId="{1EB15BB9-8E08-4C13-88B5-B7710B4CE0BF}" dt="2021-04-23T14:36:46.983" v="46"/>
          <ac:picMkLst>
            <pc:docMk/>
            <pc:sldMk cId="1613293700" sldId="296"/>
            <ac:picMk id="2" creationId="{9E1E2001-2D3D-46F6-940A-A1C2536AA03B}"/>
          </ac:picMkLst>
        </pc:picChg>
        <pc:picChg chg="add mod">
          <ac:chgData name="Esi Balaban" userId="6f44242a-ccfb-4fbd-bd19-9d85ec8bb59f" providerId="ADAL" clId="{1EB15BB9-8E08-4C13-88B5-B7710B4CE0BF}" dt="2021-04-23T14:37:25.674" v="47"/>
          <ac:picMkLst>
            <pc:docMk/>
            <pc:sldMk cId="1613293700" sldId="296"/>
            <ac:picMk id="4" creationId="{FB9CA67D-603F-4F87-99B8-8817B21F3D95}"/>
          </ac:picMkLst>
        </pc:picChg>
      </pc:sldChg>
      <pc:sldChg chg="addSp modSp">
        <pc:chgData name="Esi Balaban" userId="6f44242a-ccfb-4fbd-bd19-9d85ec8bb59f" providerId="ADAL" clId="{1EB15BB9-8E08-4C13-88B5-B7710B4CE0BF}" dt="2021-04-23T14:39:26.443" v="49"/>
        <pc:sldMkLst>
          <pc:docMk/>
          <pc:sldMk cId="2512797635" sldId="297"/>
        </pc:sldMkLst>
        <pc:picChg chg="add mod">
          <ac:chgData name="Esi Balaban" userId="6f44242a-ccfb-4fbd-bd19-9d85ec8bb59f" providerId="ADAL" clId="{1EB15BB9-8E08-4C13-88B5-B7710B4CE0BF}" dt="2021-04-23T14:39:26.443" v="49"/>
          <ac:picMkLst>
            <pc:docMk/>
            <pc:sldMk cId="2512797635" sldId="297"/>
            <ac:picMk id="2" creationId="{5B38A984-4699-476A-AC93-79251B0BE7FE}"/>
          </ac:picMkLst>
        </pc:picChg>
      </pc:sldChg>
      <pc:sldChg chg="addSp modSp">
        <pc:chgData name="Esi Balaban" userId="6f44242a-ccfb-4fbd-bd19-9d85ec8bb59f" providerId="ADAL" clId="{1EB15BB9-8E08-4C13-88B5-B7710B4CE0BF}" dt="2021-04-23T14:38:02.576" v="48"/>
        <pc:sldMkLst>
          <pc:docMk/>
          <pc:sldMk cId="609245506" sldId="298"/>
        </pc:sldMkLst>
        <pc:picChg chg="add mod">
          <ac:chgData name="Esi Balaban" userId="6f44242a-ccfb-4fbd-bd19-9d85ec8bb59f" providerId="ADAL" clId="{1EB15BB9-8E08-4C13-88B5-B7710B4CE0BF}" dt="2021-04-23T14:38:02.576" v="48"/>
          <ac:picMkLst>
            <pc:docMk/>
            <pc:sldMk cId="609245506" sldId="298"/>
            <ac:picMk id="2" creationId="{B5E0DCCC-AE9E-409D-B889-3B886B57C5CE}"/>
          </ac:picMkLst>
        </pc:picChg>
      </pc:sldChg>
      <pc:sldChg chg="addSp modSp">
        <pc:chgData name="Esi Balaban" userId="6f44242a-ccfb-4fbd-bd19-9d85ec8bb59f" providerId="ADAL" clId="{1EB15BB9-8E08-4C13-88B5-B7710B4CE0BF}" dt="2021-04-23T14:41:59.018" v="50"/>
        <pc:sldMkLst>
          <pc:docMk/>
          <pc:sldMk cId="1435698582" sldId="299"/>
        </pc:sldMkLst>
        <pc:picChg chg="add mod">
          <ac:chgData name="Esi Balaban" userId="6f44242a-ccfb-4fbd-bd19-9d85ec8bb59f" providerId="ADAL" clId="{1EB15BB9-8E08-4C13-88B5-B7710B4CE0BF}" dt="2021-04-23T14:41:59.018" v="50"/>
          <ac:picMkLst>
            <pc:docMk/>
            <pc:sldMk cId="1435698582" sldId="299"/>
            <ac:picMk id="2" creationId="{A1B42D57-C8A7-483D-B730-9CF1D8A05AA2}"/>
          </ac:picMkLst>
        </pc:picChg>
      </pc:sldChg>
      <pc:sldChg chg="addSp delSp modSp modTransition modAnim">
        <pc:chgData name="Esi Balaban" userId="6f44242a-ccfb-4fbd-bd19-9d85ec8bb59f" providerId="ADAL" clId="{1EB15BB9-8E08-4C13-88B5-B7710B4CE0BF}" dt="2021-04-23T14:54:56.698" v="64"/>
        <pc:sldMkLst>
          <pc:docMk/>
          <pc:sldMk cId="2645458092" sldId="300"/>
        </pc:sldMkLst>
        <pc:picChg chg="add del mod">
          <ac:chgData name="Esi Balaban" userId="6f44242a-ccfb-4fbd-bd19-9d85ec8bb59f" providerId="ADAL" clId="{1EB15BB9-8E08-4C13-88B5-B7710B4CE0BF}" dt="2021-04-23T14:54:27.409" v="63"/>
          <ac:picMkLst>
            <pc:docMk/>
            <pc:sldMk cId="2645458092" sldId="300"/>
            <ac:picMk id="2" creationId="{F47871A8-82BB-4AE0-B247-1C8848C5AB39}"/>
          </ac:picMkLst>
        </pc:picChg>
        <pc:picChg chg="add mod">
          <ac:chgData name="Esi Balaban" userId="6f44242a-ccfb-4fbd-bd19-9d85ec8bb59f" providerId="ADAL" clId="{1EB15BB9-8E08-4C13-88B5-B7710B4CE0BF}" dt="2021-04-23T14:54:56.698" v="64"/>
          <ac:picMkLst>
            <pc:docMk/>
            <pc:sldMk cId="2645458092" sldId="300"/>
            <ac:picMk id="3" creationId="{46F549A4-5C37-46C0-88FC-9CB5F1F04F72}"/>
          </ac:picMkLst>
        </pc:picChg>
      </pc:sldChg>
      <pc:sldChg chg="addSp delSp modSp modTransition modAnim">
        <pc:chgData name="Esi Balaban" userId="6f44242a-ccfb-4fbd-bd19-9d85ec8bb59f" providerId="ADAL" clId="{1EB15BB9-8E08-4C13-88B5-B7710B4CE0BF}" dt="2021-04-23T14:27:44.934" v="17"/>
        <pc:sldMkLst>
          <pc:docMk/>
          <pc:sldMk cId="3740207346" sldId="301"/>
        </pc:sldMkLst>
        <pc:picChg chg="add del mod">
          <ac:chgData name="Esi Balaban" userId="6f44242a-ccfb-4fbd-bd19-9d85ec8bb59f" providerId="ADAL" clId="{1EB15BB9-8E08-4C13-88B5-B7710B4CE0BF}" dt="2021-04-23T14:26:37.427" v="16"/>
          <ac:picMkLst>
            <pc:docMk/>
            <pc:sldMk cId="3740207346" sldId="301"/>
            <ac:picMk id="3" creationId="{91879311-F4A8-4269-8216-AD0B75B3D536}"/>
          </ac:picMkLst>
        </pc:picChg>
        <pc:picChg chg="add del mod">
          <ac:chgData name="Esi Balaban" userId="6f44242a-ccfb-4fbd-bd19-9d85ec8bb59f" providerId="ADAL" clId="{1EB15BB9-8E08-4C13-88B5-B7710B4CE0BF}" dt="2021-04-23T14:25:03.442" v="11"/>
          <ac:picMkLst>
            <pc:docMk/>
            <pc:sldMk cId="3740207346" sldId="301"/>
            <ac:picMk id="3" creationId="{EE5D6B01-C829-4868-B714-76565E1ECA6F}"/>
          </ac:picMkLst>
        </pc:picChg>
        <pc:picChg chg="add mod">
          <ac:chgData name="Esi Balaban" userId="6f44242a-ccfb-4fbd-bd19-9d85ec8bb59f" providerId="ADAL" clId="{1EB15BB9-8E08-4C13-88B5-B7710B4CE0BF}" dt="2021-04-23T14:27:44.934" v="17"/>
          <ac:picMkLst>
            <pc:docMk/>
            <pc:sldMk cId="3740207346" sldId="301"/>
            <ac:picMk id="5" creationId="{0C903ADA-2676-4451-B944-A594B8E0C811}"/>
          </ac:picMkLst>
        </pc:picChg>
        <pc:picChg chg="add del mod">
          <ac:chgData name="Esi Balaban" userId="6f44242a-ccfb-4fbd-bd19-9d85ec8bb59f" providerId="ADAL" clId="{1EB15BB9-8E08-4C13-88B5-B7710B4CE0BF}" dt="2021-04-23T14:26:06.620" v="14"/>
          <ac:picMkLst>
            <pc:docMk/>
            <pc:sldMk cId="3740207346" sldId="301"/>
            <ac:picMk id="5" creationId="{0EC3116C-6616-4730-B95D-37004B662397}"/>
          </ac:picMkLst>
        </pc:picChg>
      </pc:sldChg>
      <pc:sldChg chg="addSp modSp">
        <pc:chgData name="Esi Balaban" userId="6f44242a-ccfb-4fbd-bd19-9d85ec8bb59f" providerId="ADAL" clId="{1EB15BB9-8E08-4C13-88B5-B7710B4CE0BF}" dt="2021-04-23T14:45:05.520" v="54"/>
        <pc:sldMkLst>
          <pc:docMk/>
          <pc:sldMk cId="771700567" sldId="303"/>
        </pc:sldMkLst>
        <pc:picChg chg="add mod">
          <ac:chgData name="Esi Balaban" userId="6f44242a-ccfb-4fbd-bd19-9d85ec8bb59f" providerId="ADAL" clId="{1EB15BB9-8E08-4C13-88B5-B7710B4CE0BF}" dt="2021-04-23T14:45:05.520" v="54"/>
          <ac:picMkLst>
            <pc:docMk/>
            <pc:sldMk cId="771700567" sldId="303"/>
            <ac:picMk id="3" creationId="{8A28F3E9-B995-4C13-9E74-7BC78C517DE7}"/>
          </ac:picMkLst>
        </pc:picChg>
      </pc:sldChg>
      <pc:sldChg chg="addSp modSp ord">
        <pc:chgData name="Esi Balaban" userId="6f44242a-ccfb-4fbd-bd19-9d85ec8bb59f" providerId="ADAL" clId="{1EB15BB9-8E08-4C13-88B5-B7710B4CE0BF}" dt="2021-04-23T14:28:32.464" v="18"/>
        <pc:sldMkLst>
          <pc:docMk/>
          <pc:sldMk cId="2078127335" sldId="304"/>
        </pc:sldMkLst>
        <pc:picChg chg="add mod">
          <ac:chgData name="Esi Balaban" userId="6f44242a-ccfb-4fbd-bd19-9d85ec8bb59f" providerId="ADAL" clId="{1EB15BB9-8E08-4C13-88B5-B7710B4CE0BF}" dt="2021-04-23T14:28:32.464" v="18"/>
          <ac:picMkLst>
            <pc:docMk/>
            <pc:sldMk cId="2078127335" sldId="304"/>
            <ac:picMk id="2" creationId="{2C5A8926-B6A2-4E3E-8BAC-198BBCC8ADDF}"/>
          </ac:picMkLst>
        </pc:picChg>
      </pc:sldChg>
      <pc:sldChg chg="addSp delSp modSp">
        <pc:chgData name="Esi Balaban" userId="6f44242a-ccfb-4fbd-bd19-9d85ec8bb59f" providerId="ADAL" clId="{1EB15BB9-8E08-4C13-88B5-B7710B4CE0BF}" dt="2021-04-23T14:23:17.657" v="9"/>
        <pc:sldMkLst>
          <pc:docMk/>
          <pc:sldMk cId="2149986106" sldId="305"/>
        </pc:sldMkLst>
        <pc:picChg chg="add del mod">
          <ac:chgData name="Esi Balaban" userId="6f44242a-ccfb-4fbd-bd19-9d85ec8bb59f" providerId="ADAL" clId="{1EB15BB9-8E08-4C13-88B5-B7710B4CE0BF}" dt="2021-04-23T14:23:17.657" v="9"/>
          <ac:picMkLst>
            <pc:docMk/>
            <pc:sldMk cId="2149986106" sldId="305"/>
            <ac:picMk id="4" creationId="{4A4BC890-526B-4998-819C-036F76F6E660}"/>
          </ac:picMkLst>
        </pc:picChg>
        <pc:picChg chg="add mod">
          <ac:chgData name="Esi Balaban" userId="6f44242a-ccfb-4fbd-bd19-9d85ec8bb59f" providerId="ADAL" clId="{1EB15BB9-8E08-4C13-88B5-B7710B4CE0BF}" dt="2021-04-23T14:23:17.657" v="9"/>
          <ac:picMkLst>
            <pc:docMk/>
            <pc:sldMk cId="2149986106" sldId="305"/>
            <ac:picMk id="6" creationId="{ACEB089E-B19A-4853-B56D-43AB1F9C4B2C}"/>
          </ac:picMkLst>
        </pc:picChg>
      </pc:sldChg>
      <pc:sldChg chg="addSp modSp">
        <pc:chgData name="Esi Balaban" userId="6f44242a-ccfb-4fbd-bd19-9d85ec8bb59f" providerId="ADAL" clId="{1EB15BB9-8E08-4C13-88B5-B7710B4CE0BF}" dt="2021-04-23T14:29:00.776" v="20"/>
        <pc:sldMkLst>
          <pc:docMk/>
          <pc:sldMk cId="2309340267" sldId="306"/>
        </pc:sldMkLst>
        <pc:picChg chg="add mod">
          <ac:chgData name="Esi Balaban" userId="6f44242a-ccfb-4fbd-bd19-9d85ec8bb59f" providerId="ADAL" clId="{1EB15BB9-8E08-4C13-88B5-B7710B4CE0BF}" dt="2021-04-23T14:29:00.776" v="20"/>
          <ac:picMkLst>
            <pc:docMk/>
            <pc:sldMk cId="2309340267" sldId="306"/>
            <ac:picMk id="3" creationId="{B569E96D-C9C1-4E8D-B2C8-CC4EF34A5EF5}"/>
          </ac:picMkLst>
        </pc:picChg>
      </pc:sldChg>
      <pc:sldChg chg="addSp delSp modSp modTransition modAnim">
        <pc:chgData name="Esi Balaban" userId="6f44242a-ccfb-4fbd-bd19-9d85ec8bb59f" providerId="ADAL" clId="{1EB15BB9-8E08-4C13-88B5-B7710B4CE0BF}" dt="2021-04-23T14:09:59.533" v="5"/>
        <pc:sldMkLst>
          <pc:docMk/>
          <pc:sldMk cId="4245437024" sldId="310"/>
        </pc:sldMkLst>
        <pc:picChg chg="add del mod">
          <ac:chgData name="Esi Balaban" userId="6f44242a-ccfb-4fbd-bd19-9d85ec8bb59f" providerId="ADAL" clId="{1EB15BB9-8E08-4C13-88B5-B7710B4CE0BF}" dt="2021-04-23T14:09:30.995" v="4"/>
          <ac:picMkLst>
            <pc:docMk/>
            <pc:sldMk cId="4245437024" sldId="310"/>
            <ac:picMk id="3" creationId="{459A7FAE-A6D7-4387-B78A-709FB4427BE0}"/>
          </ac:picMkLst>
        </pc:picChg>
        <pc:picChg chg="add mod">
          <ac:chgData name="Esi Balaban" userId="6f44242a-ccfb-4fbd-bd19-9d85ec8bb59f" providerId="ADAL" clId="{1EB15BB9-8E08-4C13-88B5-B7710B4CE0BF}" dt="2021-04-23T14:09:59.533" v="5"/>
          <ac:picMkLst>
            <pc:docMk/>
            <pc:sldMk cId="4245437024" sldId="310"/>
            <ac:picMk id="5" creationId="{26876593-77AE-4412-906A-92B3CA816695}"/>
          </ac:picMkLst>
        </pc:picChg>
      </pc:sldChg>
      <pc:sldChg chg="addSp delSp modSp modTransition modAnim">
        <pc:chgData name="Esi Balaban" userId="6f44242a-ccfb-4fbd-bd19-9d85ec8bb59f" providerId="ADAL" clId="{1EB15BB9-8E08-4C13-88B5-B7710B4CE0BF}" dt="2021-04-24T13:04:34.406" v="69"/>
        <pc:sldMkLst>
          <pc:docMk/>
          <pc:sldMk cId="1467434367" sldId="313"/>
        </pc:sldMkLst>
        <pc:picChg chg="add del mod">
          <ac:chgData name="Esi Balaban" userId="6f44242a-ccfb-4fbd-bd19-9d85ec8bb59f" providerId="ADAL" clId="{1EB15BB9-8E08-4C13-88B5-B7710B4CE0BF}" dt="2021-04-24T13:04:01.772" v="68"/>
          <ac:picMkLst>
            <pc:docMk/>
            <pc:sldMk cId="1467434367" sldId="313"/>
            <ac:picMk id="3" creationId="{8C4D138B-9D17-493E-9A29-B3458AE9491D}"/>
          </ac:picMkLst>
        </pc:picChg>
        <pc:picChg chg="add mod">
          <ac:chgData name="Esi Balaban" userId="6f44242a-ccfb-4fbd-bd19-9d85ec8bb59f" providerId="ADAL" clId="{1EB15BB9-8E08-4C13-88B5-B7710B4CE0BF}" dt="2021-04-24T13:04:34.406" v="69"/>
          <ac:picMkLst>
            <pc:docMk/>
            <pc:sldMk cId="1467434367" sldId="313"/>
            <ac:picMk id="4" creationId="{15AD33E6-6A01-4F89-98BD-642A8B9E7AC8}"/>
          </ac:picMkLst>
        </pc:picChg>
      </pc:sldChg>
      <pc:sldChg chg="addSp delSp modSp mod">
        <pc:chgData name="Esi Balaban" userId="6f44242a-ccfb-4fbd-bd19-9d85ec8bb59f" providerId="ADAL" clId="{1EB15BB9-8E08-4C13-88B5-B7710B4CE0BF}" dt="2021-04-25T16:18:11.299" v="1176" actId="1036"/>
        <pc:sldMkLst>
          <pc:docMk/>
          <pc:sldMk cId="2872760596" sldId="314"/>
        </pc:sldMkLst>
        <pc:picChg chg="add del mod">
          <ac:chgData name="Esi Balaban" userId="6f44242a-ccfb-4fbd-bd19-9d85ec8bb59f" providerId="ADAL" clId="{1EB15BB9-8E08-4C13-88B5-B7710B4CE0BF}" dt="2021-04-24T13:05:29.204" v="71"/>
          <ac:picMkLst>
            <pc:docMk/>
            <pc:sldMk cId="2872760596" sldId="314"/>
            <ac:picMk id="2" creationId="{780B3911-BAF0-4C04-81FC-207A0751A672}"/>
          </ac:picMkLst>
        </pc:picChg>
        <pc:picChg chg="add mod">
          <ac:chgData name="Esi Balaban" userId="6f44242a-ccfb-4fbd-bd19-9d85ec8bb59f" providerId="ADAL" clId="{1EB15BB9-8E08-4C13-88B5-B7710B4CE0BF}" dt="2021-04-24T13:05:29.204" v="71"/>
          <ac:picMkLst>
            <pc:docMk/>
            <pc:sldMk cId="2872760596" sldId="314"/>
            <ac:picMk id="3" creationId="{1CD0B621-0968-4409-B991-B7FBBAA215C3}"/>
          </ac:picMkLst>
        </pc:picChg>
        <pc:picChg chg="mod">
          <ac:chgData name="Esi Balaban" userId="6f44242a-ccfb-4fbd-bd19-9d85ec8bb59f" providerId="ADAL" clId="{1EB15BB9-8E08-4C13-88B5-B7710B4CE0BF}" dt="2021-04-25T16:18:11.299" v="1176" actId="1036"/>
          <ac:picMkLst>
            <pc:docMk/>
            <pc:sldMk cId="2872760596" sldId="314"/>
            <ac:picMk id="14" creationId="{00E7F122-600C-42F1-AF83-69A0A1EC2F76}"/>
          </ac:picMkLst>
        </pc:picChg>
      </pc:sldChg>
      <pc:sldChg chg="addSp delSp modSp modTransition modAnim">
        <pc:chgData name="Esi Balaban" userId="6f44242a-ccfb-4fbd-bd19-9d85ec8bb59f" providerId="ADAL" clId="{1EB15BB9-8E08-4C13-88B5-B7710B4CE0BF}" dt="2021-04-23T14:22:07.166" v="8"/>
        <pc:sldMkLst>
          <pc:docMk/>
          <pc:sldMk cId="1523681911" sldId="315"/>
        </pc:sldMkLst>
        <pc:picChg chg="add del mod">
          <ac:chgData name="Esi Balaban" userId="6f44242a-ccfb-4fbd-bd19-9d85ec8bb59f" providerId="ADAL" clId="{1EB15BB9-8E08-4C13-88B5-B7710B4CE0BF}" dt="2021-04-23T14:22:07.166" v="8"/>
          <ac:picMkLst>
            <pc:docMk/>
            <pc:sldMk cId="1523681911" sldId="315"/>
            <ac:picMk id="3" creationId="{09178C2C-F12C-4609-AFF3-32B74F2E22C4}"/>
          </ac:picMkLst>
        </pc:picChg>
      </pc:sldChg>
      <pc:sldChg chg="addSp modSp">
        <pc:chgData name="Esi Balaban" userId="6f44242a-ccfb-4fbd-bd19-9d85ec8bb59f" providerId="ADAL" clId="{1EB15BB9-8E08-4C13-88B5-B7710B4CE0BF}" dt="2021-04-23T14:56:48.958" v="66"/>
        <pc:sldMkLst>
          <pc:docMk/>
          <pc:sldMk cId="3903941029" sldId="316"/>
        </pc:sldMkLst>
        <pc:picChg chg="add mod">
          <ac:chgData name="Esi Balaban" userId="6f44242a-ccfb-4fbd-bd19-9d85ec8bb59f" providerId="ADAL" clId="{1EB15BB9-8E08-4C13-88B5-B7710B4CE0BF}" dt="2021-04-23T14:56:48.958" v="66"/>
          <ac:picMkLst>
            <pc:docMk/>
            <pc:sldMk cId="3903941029" sldId="316"/>
            <ac:picMk id="3" creationId="{9EE0230F-9709-4052-BF96-C3DC56CE0528}"/>
          </ac:picMkLst>
        </pc:picChg>
      </pc:sldChg>
      <pc:sldChg chg="addSp delSp modSp modTransition modAnim">
        <pc:chgData name="Esi Balaban" userId="6f44242a-ccfb-4fbd-bd19-9d85ec8bb59f" providerId="ADAL" clId="{1EB15BB9-8E08-4C13-88B5-B7710B4CE0BF}" dt="2021-04-24T13:25:50.359" v="93"/>
        <pc:sldMkLst>
          <pc:docMk/>
          <pc:sldMk cId="2858806308" sldId="317"/>
        </pc:sldMkLst>
        <pc:picChg chg="add del mod">
          <ac:chgData name="Esi Balaban" userId="6f44242a-ccfb-4fbd-bd19-9d85ec8bb59f" providerId="ADAL" clId="{1EB15BB9-8E08-4C13-88B5-B7710B4CE0BF}" dt="2021-04-24T13:24:56.859" v="89"/>
          <ac:picMkLst>
            <pc:docMk/>
            <pc:sldMk cId="2858806308" sldId="317"/>
            <ac:picMk id="3" creationId="{83C1C187-DAF7-4F9F-9C0F-663EBDACC76F}"/>
          </ac:picMkLst>
        </pc:picChg>
        <pc:picChg chg="add del mod">
          <ac:chgData name="Esi Balaban" userId="6f44242a-ccfb-4fbd-bd19-9d85ec8bb59f" providerId="ADAL" clId="{1EB15BB9-8E08-4C13-88B5-B7710B4CE0BF}" dt="2021-04-24T13:24:58.722" v="90"/>
          <ac:picMkLst>
            <pc:docMk/>
            <pc:sldMk cId="2858806308" sldId="317"/>
            <ac:picMk id="4" creationId="{31FE611E-0837-4B50-B8CF-6EE44A40A005}"/>
          </ac:picMkLst>
        </pc:picChg>
        <pc:picChg chg="add del mod">
          <ac:chgData name="Esi Balaban" userId="6f44242a-ccfb-4fbd-bd19-9d85ec8bb59f" providerId="ADAL" clId="{1EB15BB9-8E08-4C13-88B5-B7710B4CE0BF}" dt="2021-04-24T13:25:38.092" v="92"/>
          <ac:picMkLst>
            <pc:docMk/>
            <pc:sldMk cId="2858806308" sldId="317"/>
            <ac:picMk id="5" creationId="{0D511893-6826-4005-B621-55CEE0E482F5}"/>
          </ac:picMkLst>
        </pc:picChg>
        <pc:picChg chg="add mod">
          <ac:chgData name="Esi Balaban" userId="6f44242a-ccfb-4fbd-bd19-9d85ec8bb59f" providerId="ADAL" clId="{1EB15BB9-8E08-4C13-88B5-B7710B4CE0BF}" dt="2021-04-24T13:25:50.359" v="93"/>
          <ac:picMkLst>
            <pc:docMk/>
            <pc:sldMk cId="2858806308" sldId="317"/>
            <ac:picMk id="8" creationId="{04088316-8FF3-4B05-B3D8-E5B3514B3B4F}"/>
          </ac:picMkLst>
        </pc:picChg>
      </pc:sldChg>
    </pc:docChg>
  </pc:docChgLst>
  <pc:docChgLst>
    <pc:chgData name="Elian Tago" userId="S::go19348@bristol.ac.uk::7716188e-ead4-441f-8a2f-d2d6d0a2da0a" providerId="AD" clId="Web-{4EE5B3A0-1E16-6E73-706E-25563A62F916}"/>
    <pc:docChg chg="modSld">
      <pc:chgData name="Elian Tago" userId="S::go19348@bristol.ac.uk::7716188e-ead4-441f-8a2f-d2d6d0a2da0a" providerId="AD" clId="Web-{4EE5B3A0-1E16-6E73-706E-25563A62F916}" dt="2021-04-22T15:12:04.864" v="30"/>
      <pc:docMkLst>
        <pc:docMk/>
      </pc:docMkLst>
      <pc:sldChg chg="modNotes">
        <pc:chgData name="Elian Tago" userId="S::go19348@bristol.ac.uk::7716188e-ead4-441f-8a2f-d2d6d0a2da0a" providerId="AD" clId="Web-{4EE5B3A0-1E16-6E73-706E-25563A62F916}" dt="2021-04-22T15:12:04.864" v="30"/>
        <pc:sldMkLst>
          <pc:docMk/>
          <pc:sldMk cId="716189923" sldId="275"/>
        </pc:sldMkLst>
      </pc:sldChg>
    </pc:docChg>
  </pc:docChgLst>
  <pc:docChgLst>
    <pc:chgData name="Esi Balaban" userId="S::os19491@bristol.ac.uk::6f44242a-ccfb-4fbd-bd19-9d85ec8bb59f" providerId="AD" clId="Web-{CE936DBA-6963-9C26-25A6-CCCC6C0B44C1}"/>
    <pc:docChg chg="modSld">
      <pc:chgData name="Esi Balaban" userId="S::os19491@bristol.ac.uk::6f44242a-ccfb-4fbd-bd19-9d85ec8bb59f" providerId="AD" clId="Web-{CE936DBA-6963-9C26-25A6-CCCC6C0B44C1}" dt="2021-04-22T10:34:59.727" v="621"/>
      <pc:docMkLst>
        <pc:docMk/>
      </pc:docMkLst>
      <pc:sldChg chg="addSp delSp modSp modNotes">
        <pc:chgData name="Esi Balaban" userId="S::os19491@bristol.ac.uk::6f44242a-ccfb-4fbd-bd19-9d85ec8bb59f" providerId="AD" clId="Web-{CE936DBA-6963-9C26-25A6-CCCC6C0B44C1}" dt="2021-04-22T10:34:59.727" v="621"/>
        <pc:sldMkLst>
          <pc:docMk/>
          <pc:sldMk cId="2157989467" sldId="271"/>
        </pc:sldMkLst>
        <pc:spChg chg="add del mod">
          <ac:chgData name="Esi Balaban" userId="S::os19491@bristol.ac.uk::6f44242a-ccfb-4fbd-bd19-9d85ec8bb59f" providerId="AD" clId="Web-{CE936DBA-6963-9C26-25A6-CCCC6C0B44C1}" dt="2021-04-22T09:07:24.851" v="19"/>
          <ac:spMkLst>
            <pc:docMk/>
            <pc:sldMk cId="2157989467" sldId="271"/>
            <ac:spMk id="6" creationId="{BE8F505A-641F-40E1-AE01-AF2B9EF68900}"/>
          </ac:spMkLst>
        </pc:spChg>
        <pc:spChg chg="add mod">
          <ac:chgData name="Esi Balaban" userId="S::os19491@bristol.ac.uk::6f44242a-ccfb-4fbd-bd19-9d85ec8bb59f" providerId="AD" clId="Web-{CE936DBA-6963-9C26-25A6-CCCC6C0B44C1}" dt="2021-04-22T10:32:28.660" v="485" actId="14100"/>
          <ac:spMkLst>
            <pc:docMk/>
            <pc:sldMk cId="2157989467" sldId="271"/>
            <ac:spMk id="10" creationId="{532DB259-E60B-4B7B-8F1A-8258CC2F8DBC}"/>
          </ac:spMkLst>
        </pc:spChg>
        <pc:spChg chg="mod">
          <ac:chgData name="Esi Balaban" userId="S::os19491@bristol.ac.uk::6f44242a-ccfb-4fbd-bd19-9d85ec8bb59f" providerId="AD" clId="Web-{CE936DBA-6963-9C26-25A6-CCCC6C0B44C1}" dt="2021-04-22T09:45:34.358" v="159" actId="1076"/>
          <ac:spMkLst>
            <pc:docMk/>
            <pc:sldMk cId="2157989467" sldId="271"/>
            <ac:spMk id="14" creationId="{4BF83F4F-43A4-45F7-B58A-7A6B09E72201}"/>
          </ac:spMkLst>
        </pc:spChg>
        <pc:spChg chg="mod">
          <ac:chgData name="Esi Balaban" userId="S::os19491@bristol.ac.uk::6f44242a-ccfb-4fbd-bd19-9d85ec8bb59f" providerId="AD" clId="Web-{CE936DBA-6963-9C26-25A6-CCCC6C0B44C1}" dt="2021-04-22T09:48:55.612" v="477" actId="14100"/>
          <ac:spMkLst>
            <pc:docMk/>
            <pc:sldMk cId="2157989467" sldId="271"/>
            <ac:spMk id="15" creationId="{3D67D939-BAA2-4339-AFFC-F226B04753DF}"/>
          </ac:spMkLst>
        </pc:spChg>
        <pc:spChg chg="add del">
          <ac:chgData name="Esi Balaban" userId="S::os19491@bristol.ac.uk::6f44242a-ccfb-4fbd-bd19-9d85ec8bb59f" providerId="AD" clId="Web-{CE936DBA-6963-9C26-25A6-CCCC6C0B44C1}" dt="2021-04-22T09:10:35.997" v="101"/>
          <ac:spMkLst>
            <pc:docMk/>
            <pc:sldMk cId="2157989467" sldId="271"/>
            <ac:spMk id="16" creationId="{72FE79CD-9D95-410B-AB19-6057F4D233EC}"/>
          </ac:spMkLst>
        </pc:spChg>
        <pc:spChg chg="mod">
          <ac:chgData name="Esi Balaban" userId="S::os19491@bristol.ac.uk::6f44242a-ccfb-4fbd-bd19-9d85ec8bb59f" providerId="AD" clId="Web-{CE936DBA-6963-9C26-25A6-CCCC6C0B44C1}" dt="2021-04-22T09:45:52.983" v="163" actId="1076"/>
          <ac:spMkLst>
            <pc:docMk/>
            <pc:sldMk cId="2157989467" sldId="271"/>
            <ac:spMk id="17" creationId="{0DEE05C8-E572-45C3-B7FA-EBB9773BF86A}"/>
          </ac:spMkLst>
        </pc:spChg>
        <pc:spChg chg="mod">
          <ac:chgData name="Esi Balaban" userId="S::os19491@bristol.ac.uk::6f44242a-ccfb-4fbd-bd19-9d85ec8bb59f" providerId="AD" clId="Web-{CE936DBA-6963-9C26-25A6-CCCC6C0B44C1}" dt="2021-04-22T09:09:39.574" v="64" actId="20577"/>
          <ac:spMkLst>
            <pc:docMk/>
            <pc:sldMk cId="2157989467" sldId="271"/>
            <ac:spMk id="18" creationId="{549A2230-1F16-4723-896F-690B1C90DCA1}"/>
          </ac:spMkLst>
        </pc:spChg>
        <pc:spChg chg="add mod">
          <ac:chgData name="Esi Balaban" userId="S::os19491@bristol.ac.uk::6f44242a-ccfb-4fbd-bd19-9d85ec8bb59f" providerId="AD" clId="Web-{CE936DBA-6963-9C26-25A6-CCCC6C0B44C1}" dt="2021-04-22T10:32:55.099" v="497" actId="20577"/>
          <ac:spMkLst>
            <pc:docMk/>
            <pc:sldMk cId="2157989467" sldId="271"/>
            <ac:spMk id="19" creationId="{4E0773FA-63CC-470C-9258-CD7A31F7FCD5}"/>
          </ac:spMkLst>
        </pc:spChg>
        <pc:spChg chg="add mod">
          <ac:chgData name="Esi Balaban" userId="S::os19491@bristol.ac.uk::6f44242a-ccfb-4fbd-bd19-9d85ec8bb59f" providerId="AD" clId="Web-{CE936DBA-6963-9C26-25A6-CCCC6C0B44C1}" dt="2021-04-22T10:32:16.973" v="482" actId="20577"/>
          <ac:spMkLst>
            <pc:docMk/>
            <pc:sldMk cId="2157989467" sldId="271"/>
            <ac:spMk id="20" creationId="{DA2B172E-63AF-4304-B509-7360B8CA0547}"/>
          </ac:spMkLst>
        </pc:spChg>
        <pc:spChg chg="add mod">
          <ac:chgData name="Esi Balaban" userId="S::os19491@bristol.ac.uk::6f44242a-ccfb-4fbd-bd19-9d85ec8bb59f" providerId="AD" clId="Web-{CE936DBA-6963-9C26-25A6-CCCC6C0B44C1}" dt="2021-04-22T09:46:07.421" v="168" actId="1076"/>
          <ac:spMkLst>
            <pc:docMk/>
            <pc:sldMk cId="2157989467" sldId="271"/>
            <ac:spMk id="21" creationId="{194A3F37-BA66-49D2-BBE9-677AC9CDB4C6}"/>
          </ac:spMkLst>
        </pc:spChg>
        <pc:spChg chg="add mod">
          <ac:chgData name="Esi Balaban" userId="S::os19491@bristol.ac.uk::6f44242a-ccfb-4fbd-bd19-9d85ec8bb59f" providerId="AD" clId="Web-{CE936DBA-6963-9C26-25A6-CCCC6C0B44C1}" dt="2021-04-22T09:46:14.874" v="171" actId="1076"/>
          <ac:spMkLst>
            <pc:docMk/>
            <pc:sldMk cId="2157989467" sldId="271"/>
            <ac:spMk id="22" creationId="{EF6F92B8-086C-4DC5-AED9-47D573A60512}"/>
          </ac:spMkLst>
        </pc:spChg>
        <pc:spChg chg="add mod">
          <ac:chgData name="Esi Balaban" userId="S::os19491@bristol.ac.uk::6f44242a-ccfb-4fbd-bd19-9d85ec8bb59f" providerId="AD" clId="Web-{CE936DBA-6963-9C26-25A6-CCCC6C0B44C1}" dt="2021-04-22T09:46:21.453" v="174" actId="1076"/>
          <ac:spMkLst>
            <pc:docMk/>
            <pc:sldMk cId="2157989467" sldId="271"/>
            <ac:spMk id="23" creationId="{F508612B-D51E-4356-B29C-F328ADB7BDB4}"/>
          </ac:spMkLst>
        </pc:spChg>
        <pc:picChg chg="add mod">
          <ac:chgData name="Esi Balaban" userId="S::os19491@bristol.ac.uk::6f44242a-ccfb-4fbd-bd19-9d85ec8bb59f" providerId="AD" clId="Web-{CE936DBA-6963-9C26-25A6-CCCC6C0B44C1}" dt="2021-04-22T09:13:16.924" v="139" actId="1076"/>
          <ac:picMkLst>
            <pc:docMk/>
            <pc:sldMk cId="2157989467" sldId="271"/>
            <ac:picMk id="2" creationId="{596A8F10-223E-40CF-8B1D-992891F873BD}"/>
          </ac:picMkLst>
        </pc:picChg>
        <pc:picChg chg="add mod">
          <ac:chgData name="Esi Balaban" userId="S::os19491@bristol.ac.uk::6f44242a-ccfb-4fbd-bd19-9d85ec8bb59f" providerId="AD" clId="Web-{CE936DBA-6963-9C26-25A6-CCCC6C0B44C1}" dt="2021-04-22T09:13:18.846" v="140" actId="1076"/>
          <ac:picMkLst>
            <pc:docMk/>
            <pc:sldMk cId="2157989467" sldId="271"/>
            <ac:picMk id="3" creationId="{8D95F5EC-9939-4FCF-B0AB-B8B5AFD904C1}"/>
          </ac:picMkLst>
        </pc:picChg>
        <pc:picChg chg="add mod">
          <ac:chgData name="Esi Balaban" userId="S::os19491@bristol.ac.uk::6f44242a-ccfb-4fbd-bd19-9d85ec8bb59f" providerId="AD" clId="Web-{CE936DBA-6963-9C26-25A6-CCCC6C0B44C1}" dt="2021-04-22T09:13:12.470" v="137" actId="1076"/>
          <ac:picMkLst>
            <pc:docMk/>
            <pc:sldMk cId="2157989467" sldId="271"/>
            <ac:picMk id="4" creationId="{23A10139-E341-4FFF-96DA-75DC8E6C767E}"/>
          </ac:picMkLst>
        </pc:picChg>
        <pc:picChg chg="add mod">
          <ac:chgData name="Esi Balaban" userId="S::os19491@bristol.ac.uk::6f44242a-ccfb-4fbd-bd19-9d85ec8bb59f" providerId="AD" clId="Web-{CE936DBA-6963-9C26-25A6-CCCC6C0B44C1}" dt="2021-04-22T09:13:11.252" v="136" actId="1076"/>
          <ac:picMkLst>
            <pc:docMk/>
            <pc:sldMk cId="2157989467" sldId="271"/>
            <ac:picMk id="5" creationId="{B4CE95FB-784E-40A4-8249-EFE65F3CC915}"/>
          </ac:picMkLst>
        </pc:picChg>
        <pc:picChg chg="add mod">
          <ac:chgData name="Esi Balaban" userId="S::os19491@bristol.ac.uk::6f44242a-ccfb-4fbd-bd19-9d85ec8bb59f" providerId="AD" clId="Web-{CE936DBA-6963-9C26-25A6-CCCC6C0B44C1}" dt="2021-04-22T09:13:21.768" v="141" actId="1076"/>
          <ac:picMkLst>
            <pc:docMk/>
            <pc:sldMk cId="2157989467" sldId="271"/>
            <ac:picMk id="7" creationId="{F6630788-EF39-41BE-B5E5-1591BEC663AD}"/>
          </ac:picMkLst>
        </pc:picChg>
        <pc:picChg chg="mod modCrop">
          <ac:chgData name="Esi Balaban" userId="S::os19491@bristol.ac.uk::6f44242a-ccfb-4fbd-bd19-9d85ec8bb59f" providerId="AD" clId="Web-{CE936DBA-6963-9C26-25A6-CCCC6C0B44C1}" dt="2021-04-22T09:46:04.905" v="167" actId="1076"/>
          <ac:picMkLst>
            <pc:docMk/>
            <pc:sldMk cId="2157989467" sldId="271"/>
            <ac:picMk id="8" creationId="{E41A1E67-0DA1-7C4A-B1D4-B3F6403A6277}"/>
          </ac:picMkLst>
        </pc:picChg>
        <pc:picChg chg="add del mod">
          <ac:chgData name="Esi Balaban" userId="S::os19491@bristol.ac.uk::6f44242a-ccfb-4fbd-bd19-9d85ec8bb59f" providerId="AD" clId="Web-{CE936DBA-6963-9C26-25A6-CCCC6C0B44C1}" dt="2021-04-22T09:09:05.338" v="55"/>
          <ac:picMkLst>
            <pc:docMk/>
            <pc:sldMk cId="2157989467" sldId="271"/>
            <ac:picMk id="8" creationId="{F4A20941-5B54-4921-A112-D490A3E34AB7}"/>
          </ac:picMkLst>
        </pc:picChg>
        <pc:picChg chg="add mod">
          <ac:chgData name="Esi Balaban" userId="S::os19491@bristol.ac.uk::6f44242a-ccfb-4fbd-bd19-9d85ec8bb59f" providerId="AD" clId="Web-{CE936DBA-6963-9C26-25A6-CCCC6C0B44C1}" dt="2021-04-22T09:13:13.783" v="138" actId="1076"/>
          <ac:picMkLst>
            <pc:docMk/>
            <pc:sldMk cId="2157989467" sldId="271"/>
            <ac:picMk id="9" creationId="{298ADDA9-1CA8-4725-BB4A-37B604AFD678}"/>
          </ac:picMkLst>
        </pc:picChg>
        <pc:picChg chg="del mod">
          <ac:chgData name="Esi Balaban" userId="S::os19491@bristol.ac.uk::6f44242a-ccfb-4fbd-bd19-9d85ec8bb59f" providerId="AD" clId="Web-{CE936DBA-6963-9C26-25A6-CCCC6C0B44C1}" dt="2021-04-22T09:44:44.747" v="144"/>
          <ac:picMkLst>
            <pc:docMk/>
            <pc:sldMk cId="2157989467" sldId="271"/>
            <ac:picMk id="12" creationId="{A60A48E2-43E7-9547-A3E5-254FB2651005}"/>
          </ac:picMkLst>
        </pc:picChg>
        <pc:picChg chg="del mod">
          <ac:chgData name="Esi Balaban" userId="S::os19491@bristol.ac.uk::6f44242a-ccfb-4fbd-bd19-9d85ec8bb59f" providerId="AD" clId="Web-{CE936DBA-6963-9C26-25A6-CCCC6C0B44C1}" dt="2021-04-22T09:44:49.576" v="147"/>
          <ac:picMkLst>
            <pc:docMk/>
            <pc:sldMk cId="2157989467" sldId="271"/>
            <ac:picMk id="16" creationId="{5A09C8DA-A068-C048-9C33-6D28FD0A85AC}"/>
          </ac:picMkLst>
        </pc:picChg>
        <pc:picChg chg="add mod">
          <ac:chgData name="Esi Balaban" userId="S::os19491@bristol.ac.uk::6f44242a-ccfb-4fbd-bd19-9d85ec8bb59f" providerId="AD" clId="Web-{CE936DBA-6963-9C26-25A6-CCCC6C0B44C1}" dt="2021-04-22T09:46:48.453" v="196" actId="1076"/>
          <ac:picMkLst>
            <pc:docMk/>
            <pc:sldMk cId="2157989467" sldId="271"/>
            <ac:picMk id="24" creationId="{D3708949-8D64-496B-9BCB-1FBC89F017D8}"/>
          </ac:picMkLst>
        </pc:picChg>
        <pc:picChg chg="add del">
          <ac:chgData name="Esi Balaban" userId="S::os19491@bristol.ac.uk::6f44242a-ccfb-4fbd-bd19-9d85ec8bb59f" providerId="AD" clId="Web-{CE936DBA-6963-9C26-25A6-CCCC6C0B44C1}" dt="2021-04-22T09:46:42.250" v="194"/>
          <ac:picMkLst>
            <pc:docMk/>
            <pc:sldMk cId="2157989467" sldId="271"/>
            <ac:picMk id="25" creationId="{93B4E426-DF37-471A-9F5A-5F3F2CD1F370}"/>
          </ac:picMkLst>
        </pc:picChg>
        <pc:picChg chg="add del">
          <ac:chgData name="Esi Balaban" userId="S::os19491@bristol.ac.uk::6f44242a-ccfb-4fbd-bd19-9d85ec8bb59f" providerId="AD" clId="Web-{CE936DBA-6963-9C26-25A6-CCCC6C0B44C1}" dt="2021-04-22T09:46:41.469" v="193"/>
          <ac:picMkLst>
            <pc:docMk/>
            <pc:sldMk cId="2157989467" sldId="271"/>
            <ac:picMk id="26" creationId="{E4EF8D85-02B2-417F-851B-02130287ACF1}"/>
          </ac:picMkLst>
        </pc:picChg>
        <pc:picChg chg="add del">
          <ac:chgData name="Esi Balaban" userId="S::os19491@bristol.ac.uk::6f44242a-ccfb-4fbd-bd19-9d85ec8bb59f" providerId="AD" clId="Web-{CE936DBA-6963-9C26-25A6-CCCC6C0B44C1}" dt="2021-04-22T09:46:40.656" v="192"/>
          <ac:picMkLst>
            <pc:docMk/>
            <pc:sldMk cId="2157989467" sldId="271"/>
            <ac:picMk id="27" creationId="{67645524-873F-4F17-A234-E3FCEFB65B4F}"/>
          </ac:picMkLst>
        </pc:picChg>
        <pc:picChg chg="add del">
          <ac:chgData name="Esi Balaban" userId="S::os19491@bristol.ac.uk::6f44242a-ccfb-4fbd-bd19-9d85ec8bb59f" providerId="AD" clId="Web-{CE936DBA-6963-9C26-25A6-CCCC6C0B44C1}" dt="2021-04-22T09:46:40.031" v="191"/>
          <ac:picMkLst>
            <pc:docMk/>
            <pc:sldMk cId="2157989467" sldId="271"/>
            <ac:picMk id="28" creationId="{D62BC613-4750-4337-8A6B-5AE984DCF77B}"/>
          </ac:picMkLst>
        </pc:picChg>
        <pc:picChg chg="add del mod">
          <ac:chgData name="Esi Balaban" userId="S::os19491@bristol.ac.uk::6f44242a-ccfb-4fbd-bd19-9d85ec8bb59f" providerId="AD" clId="Web-{CE936DBA-6963-9C26-25A6-CCCC6C0B44C1}" dt="2021-04-22T09:46:36.797" v="188"/>
          <ac:picMkLst>
            <pc:docMk/>
            <pc:sldMk cId="2157989467" sldId="271"/>
            <ac:picMk id="29" creationId="{664224E0-627E-4361-A2AC-8ABFA11DE7AD}"/>
          </ac:picMkLst>
        </pc:picChg>
        <pc:picChg chg="add del mod">
          <ac:chgData name="Esi Balaban" userId="S::os19491@bristol.ac.uk::6f44242a-ccfb-4fbd-bd19-9d85ec8bb59f" providerId="AD" clId="Web-{CE936DBA-6963-9C26-25A6-CCCC6C0B44C1}" dt="2021-04-22T09:46:38.890" v="190"/>
          <ac:picMkLst>
            <pc:docMk/>
            <pc:sldMk cId="2157989467" sldId="271"/>
            <ac:picMk id="30" creationId="{CB7477CA-8E19-4F07-8A63-9076F086EF87}"/>
          </ac:picMkLst>
        </pc:picChg>
        <pc:picChg chg="add del mod">
          <ac:chgData name="Esi Balaban" userId="S::os19491@bristol.ac.uk::6f44242a-ccfb-4fbd-bd19-9d85ec8bb59f" providerId="AD" clId="Web-{CE936DBA-6963-9C26-25A6-CCCC6C0B44C1}" dt="2021-04-22T09:46:37.969" v="189"/>
          <ac:picMkLst>
            <pc:docMk/>
            <pc:sldMk cId="2157989467" sldId="271"/>
            <ac:picMk id="31" creationId="{581AB397-FB0B-4792-8A36-7898CFA321C0}"/>
          </ac:picMkLst>
        </pc:picChg>
        <pc:picChg chg="add mod">
          <ac:chgData name="Esi Balaban" userId="S::os19491@bristol.ac.uk::6f44242a-ccfb-4fbd-bd19-9d85ec8bb59f" providerId="AD" clId="Web-{CE936DBA-6963-9C26-25A6-CCCC6C0B44C1}" dt="2021-04-22T09:46:52.406" v="198" actId="1076"/>
          <ac:picMkLst>
            <pc:docMk/>
            <pc:sldMk cId="2157989467" sldId="271"/>
            <ac:picMk id="32" creationId="{6D165A2F-EC14-4B5D-919B-D546EBD50AEF}"/>
          </ac:picMkLst>
        </pc:picChg>
        <pc:picChg chg="add ord">
          <ac:chgData name="Esi Balaban" userId="S::os19491@bristol.ac.uk::6f44242a-ccfb-4fbd-bd19-9d85ec8bb59f" providerId="AD" clId="Web-{CE936DBA-6963-9C26-25A6-CCCC6C0B44C1}" dt="2021-04-22T09:47:24.126" v="218"/>
          <ac:picMkLst>
            <pc:docMk/>
            <pc:sldMk cId="2157989467" sldId="271"/>
            <ac:picMk id="33" creationId="{AAE71B31-EEEA-41BE-9664-9CAC2D2FAA98}"/>
          </ac:picMkLst>
        </pc:picChg>
        <pc:picChg chg="add ord">
          <ac:chgData name="Esi Balaban" userId="S::os19491@bristol.ac.uk::6f44242a-ccfb-4fbd-bd19-9d85ec8bb59f" providerId="AD" clId="Web-{CE936DBA-6963-9C26-25A6-CCCC6C0B44C1}" dt="2021-04-22T09:47:24.407" v="237"/>
          <ac:picMkLst>
            <pc:docMk/>
            <pc:sldMk cId="2157989467" sldId="271"/>
            <ac:picMk id="34" creationId="{9C3580E9-D835-4BD8-AEB5-7483F2190249}"/>
          </ac:picMkLst>
        </pc:picChg>
        <pc:picChg chg="add mod">
          <ac:chgData name="Esi Balaban" userId="S::os19491@bristol.ac.uk::6f44242a-ccfb-4fbd-bd19-9d85ec8bb59f" providerId="AD" clId="Web-{CE936DBA-6963-9C26-25A6-CCCC6C0B44C1}" dt="2021-04-22T09:47:02" v="207" actId="1076"/>
          <ac:picMkLst>
            <pc:docMk/>
            <pc:sldMk cId="2157989467" sldId="271"/>
            <ac:picMk id="35" creationId="{CFA353D4-D2F9-4848-8EB8-D0BC83162417}"/>
          </ac:picMkLst>
        </pc:picChg>
        <pc:picChg chg="add">
          <ac:chgData name="Esi Balaban" userId="S::os19491@bristol.ac.uk::6f44242a-ccfb-4fbd-bd19-9d85ec8bb59f" providerId="AD" clId="Web-{CE936DBA-6963-9C26-25A6-CCCC6C0B44C1}" dt="2021-04-22T09:46:57.297" v="202"/>
          <ac:picMkLst>
            <pc:docMk/>
            <pc:sldMk cId="2157989467" sldId="271"/>
            <ac:picMk id="36" creationId="{B28B9394-6422-4DB3-B262-FF15E473FA20}"/>
          </ac:picMkLst>
        </pc:picChg>
        <pc:picChg chg="add ord">
          <ac:chgData name="Esi Balaban" userId="S::os19491@bristol.ac.uk::6f44242a-ccfb-4fbd-bd19-9d85ec8bb59f" providerId="AD" clId="Web-{CE936DBA-6963-9C26-25A6-CCCC6C0B44C1}" dt="2021-04-22T09:47:34.204" v="298"/>
          <ac:picMkLst>
            <pc:docMk/>
            <pc:sldMk cId="2157989467" sldId="271"/>
            <ac:picMk id="37" creationId="{B0306B23-A015-48A4-9CAC-82DAECDBD440}"/>
          </ac:picMkLst>
        </pc:picChg>
        <pc:picChg chg="add">
          <ac:chgData name="Esi Balaban" userId="S::os19491@bristol.ac.uk::6f44242a-ccfb-4fbd-bd19-9d85ec8bb59f" providerId="AD" clId="Web-{CE936DBA-6963-9C26-25A6-CCCC6C0B44C1}" dt="2021-04-22T09:46:59.344" v="204"/>
          <ac:picMkLst>
            <pc:docMk/>
            <pc:sldMk cId="2157989467" sldId="271"/>
            <ac:picMk id="38" creationId="{D992BE28-AA42-4A3E-A8DF-D8286079E4AD}"/>
          </ac:picMkLst>
        </pc:picChg>
        <pc:picChg chg="add">
          <ac:chgData name="Esi Balaban" userId="S::os19491@bristol.ac.uk::6f44242a-ccfb-4fbd-bd19-9d85ec8bb59f" providerId="AD" clId="Web-{CE936DBA-6963-9C26-25A6-CCCC6C0B44C1}" dt="2021-04-22T09:46:59.641" v="205"/>
          <ac:picMkLst>
            <pc:docMk/>
            <pc:sldMk cId="2157989467" sldId="271"/>
            <ac:picMk id="39" creationId="{E12EEEC4-89C9-4B9A-A8FD-8FE7F7E93859}"/>
          </ac:picMkLst>
        </pc:picChg>
        <pc:picChg chg="add">
          <ac:chgData name="Esi Balaban" userId="S::os19491@bristol.ac.uk::6f44242a-ccfb-4fbd-bd19-9d85ec8bb59f" providerId="AD" clId="Web-{CE936DBA-6963-9C26-25A6-CCCC6C0B44C1}" dt="2021-04-22T09:46:59.906" v="206"/>
          <ac:picMkLst>
            <pc:docMk/>
            <pc:sldMk cId="2157989467" sldId="271"/>
            <ac:picMk id="40" creationId="{D43BB4EC-6666-42AF-9B53-8CFFC2E3E083}"/>
          </ac:picMkLst>
        </pc:picChg>
        <pc:picChg chg="add mod">
          <ac:chgData name="Esi Balaban" userId="S::os19491@bristol.ac.uk::6f44242a-ccfb-4fbd-bd19-9d85ec8bb59f" providerId="AD" clId="Web-{CE936DBA-6963-9C26-25A6-CCCC6C0B44C1}" dt="2021-04-22T09:48:51.143" v="476" actId="1076"/>
          <ac:picMkLst>
            <pc:docMk/>
            <pc:sldMk cId="2157989467" sldId="271"/>
            <ac:picMk id="41" creationId="{78C4FA0A-4A68-4917-A64B-EBB933F3655B}"/>
          </ac:picMkLst>
        </pc:picChg>
        <pc:picChg chg="add mod">
          <ac:chgData name="Esi Balaban" userId="S::os19491@bristol.ac.uk::6f44242a-ccfb-4fbd-bd19-9d85ec8bb59f" providerId="AD" clId="Web-{CE936DBA-6963-9C26-25A6-CCCC6C0B44C1}" dt="2021-04-22T09:48:49.659" v="475" actId="1076"/>
          <ac:picMkLst>
            <pc:docMk/>
            <pc:sldMk cId="2157989467" sldId="271"/>
            <ac:picMk id="42" creationId="{713A82A4-5825-4CCD-9E76-51B463A655CA}"/>
          </ac:picMkLst>
        </pc:picChg>
        <pc:picChg chg="add">
          <ac:chgData name="Esi Balaban" userId="S::os19491@bristol.ac.uk::6f44242a-ccfb-4fbd-bd19-9d85ec8bb59f" providerId="AD" clId="Web-{CE936DBA-6963-9C26-25A6-CCCC6C0B44C1}" dt="2021-04-22T09:47:05.094" v="210"/>
          <ac:picMkLst>
            <pc:docMk/>
            <pc:sldMk cId="2157989467" sldId="271"/>
            <ac:picMk id="43" creationId="{42C6C21B-FA33-4C3B-BF1D-97B495758F56}"/>
          </ac:picMkLst>
        </pc:picChg>
        <pc:picChg chg="add">
          <ac:chgData name="Esi Balaban" userId="S::os19491@bristol.ac.uk::6f44242a-ccfb-4fbd-bd19-9d85ec8bb59f" providerId="AD" clId="Web-{CE936DBA-6963-9C26-25A6-CCCC6C0B44C1}" dt="2021-04-22T09:47:05.375" v="211"/>
          <ac:picMkLst>
            <pc:docMk/>
            <pc:sldMk cId="2157989467" sldId="271"/>
            <ac:picMk id="44" creationId="{342ED7D9-3E91-4C49-919B-F83EE3FBFCB1}"/>
          </ac:picMkLst>
        </pc:picChg>
        <pc:picChg chg="add mod">
          <ac:chgData name="Esi Balaban" userId="S::os19491@bristol.ac.uk::6f44242a-ccfb-4fbd-bd19-9d85ec8bb59f" providerId="AD" clId="Web-{CE936DBA-6963-9C26-25A6-CCCC6C0B44C1}" dt="2021-04-22T09:48:34.299" v="473" actId="1076"/>
          <ac:picMkLst>
            <pc:docMk/>
            <pc:sldMk cId="2157989467" sldId="271"/>
            <ac:picMk id="45" creationId="{53E93E28-0DCA-43CB-8DE6-3B114D9AEF02}"/>
          </ac:picMkLst>
        </pc:picChg>
        <pc:picChg chg="add ord">
          <ac:chgData name="Esi Balaban" userId="S::os19491@bristol.ac.uk::6f44242a-ccfb-4fbd-bd19-9d85ec8bb59f" providerId="AD" clId="Web-{CE936DBA-6963-9C26-25A6-CCCC6C0B44C1}" dt="2021-04-22T09:47:24.704" v="267"/>
          <ac:picMkLst>
            <pc:docMk/>
            <pc:sldMk cId="2157989467" sldId="271"/>
            <ac:picMk id="46" creationId="{A01021FA-6E81-41AC-8227-496572B3181D}"/>
          </ac:picMkLst>
        </pc:picChg>
        <pc:picChg chg="add ord">
          <ac:chgData name="Esi Balaban" userId="S::os19491@bristol.ac.uk::6f44242a-ccfb-4fbd-bd19-9d85ec8bb59f" providerId="AD" clId="Web-{CE936DBA-6963-9C26-25A6-CCCC6C0B44C1}" dt="2021-04-22T09:47:25.016" v="297"/>
          <ac:picMkLst>
            <pc:docMk/>
            <pc:sldMk cId="2157989467" sldId="271"/>
            <ac:picMk id="47" creationId="{44D57B7D-958B-42E6-8DBE-1ED069F13EF7}"/>
          </ac:picMkLst>
        </pc:picChg>
        <pc:picChg chg="add mod">
          <ac:chgData name="Esi Balaban" userId="S::os19491@bristol.ac.uk::6f44242a-ccfb-4fbd-bd19-9d85ec8bb59f" providerId="AD" clId="Web-{CE936DBA-6963-9C26-25A6-CCCC6C0B44C1}" dt="2021-04-22T09:48:32.065" v="472" actId="1076"/>
          <ac:picMkLst>
            <pc:docMk/>
            <pc:sldMk cId="2157989467" sldId="271"/>
            <ac:picMk id="48" creationId="{C03B2C20-5107-4DD1-B5B2-30E24C3A9207}"/>
          </ac:picMkLst>
        </pc:picChg>
        <pc:picChg chg="add mod">
          <ac:chgData name="Esi Balaban" userId="S::os19491@bristol.ac.uk::6f44242a-ccfb-4fbd-bd19-9d85ec8bb59f" providerId="AD" clId="Web-{CE936DBA-6963-9C26-25A6-CCCC6C0B44C1}" dt="2021-04-22T09:48:45.315" v="474" actId="1076"/>
          <ac:picMkLst>
            <pc:docMk/>
            <pc:sldMk cId="2157989467" sldId="271"/>
            <ac:picMk id="49" creationId="{C11249BC-1EE1-49E3-9089-3F99F01B93A4}"/>
          </ac:picMkLst>
        </pc:picChg>
        <pc:picChg chg="add mod">
          <ac:chgData name="Esi Balaban" userId="S::os19491@bristol.ac.uk::6f44242a-ccfb-4fbd-bd19-9d85ec8bb59f" providerId="AD" clId="Web-{CE936DBA-6963-9C26-25A6-CCCC6C0B44C1}" dt="2021-04-22T09:47:52.220" v="350" actId="1076"/>
          <ac:picMkLst>
            <pc:docMk/>
            <pc:sldMk cId="2157989467" sldId="271"/>
            <ac:picMk id="50" creationId="{03D66290-4D6D-45A9-859B-B088184619D3}"/>
          </ac:picMkLst>
        </pc:picChg>
        <pc:picChg chg="add mod">
          <ac:chgData name="Esi Balaban" userId="S::os19491@bristol.ac.uk::6f44242a-ccfb-4fbd-bd19-9d85ec8bb59f" providerId="AD" clId="Web-{CE936DBA-6963-9C26-25A6-CCCC6C0B44C1}" dt="2021-04-22T09:47:52.236" v="351" actId="1076"/>
          <ac:picMkLst>
            <pc:docMk/>
            <pc:sldMk cId="2157989467" sldId="271"/>
            <ac:picMk id="51" creationId="{7881CE96-7815-4528-9823-860743DF39B8}"/>
          </ac:picMkLst>
        </pc:picChg>
        <pc:picChg chg="add mod">
          <ac:chgData name="Esi Balaban" userId="S::os19491@bristol.ac.uk::6f44242a-ccfb-4fbd-bd19-9d85ec8bb59f" providerId="AD" clId="Web-{CE936DBA-6963-9C26-25A6-CCCC6C0B44C1}" dt="2021-04-22T09:47:52.236" v="352" actId="1076"/>
          <ac:picMkLst>
            <pc:docMk/>
            <pc:sldMk cId="2157989467" sldId="271"/>
            <ac:picMk id="52" creationId="{D10E7099-35C7-4E49-AA7C-F9720F31D838}"/>
          </ac:picMkLst>
        </pc:picChg>
        <pc:picChg chg="add mod">
          <ac:chgData name="Esi Balaban" userId="S::os19491@bristol.ac.uk::6f44242a-ccfb-4fbd-bd19-9d85ec8bb59f" providerId="AD" clId="Web-{CE936DBA-6963-9C26-25A6-CCCC6C0B44C1}" dt="2021-04-22T09:47:52.236" v="353" actId="1076"/>
          <ac:picMkLst>
            <pc:docMk/>
            <pc:sldMk cId="2157989467" sldId="271"/>
            <ac:picMk id="53" creationId="{83688BFF-15E3-4850-B535-ED2A9B2A6A71}"/>
          </ac:picMkLst>
        </pc:picChg>
        <pc:picChg chg="add mod">
          <ac:chgData name="Esi Balaban" userId="S::os19491@bristol.ac.uk::6f44242a-ccfb-4fbd-bd19-9d85ec8bb59f" providerId="AD" clId="Web-{CE936DBA-6963-9C26-25A6-CCCC6C0B44C1}" dt="2021-04-22T09:47:52.251" v="354" actId="1076"/>
          <ac:picMkLst>
            <pc:docMk/>
            <pc:sldMk cId="2157989467" sldId="271"/>
            <ac:picMk id="54" creationId="{50189B39-87A1-4D5D-B219-5F65D63C33FE}"/>
          </ac:picMkLst>
        </pc:picChg>
        <pc:picChg chg="add mod">
          <ac:chgData name="Esi Balaban" userId="S::os19491@bristol.ac.uk::6f44242a-ccfb-4fbd-bd19-9d85ec8bb59f" providerId="AD" clId="Web-{CE936DBA-6963-9C26-25A6-CCCC6C0B44C1}" dt="2021-04-22T09:47:52.251" v="355" actId="1076"/>
          <ac:picMkLst>
            <pc:docMk/>
            <pc:sldMk cId="2157989467" sldId="271"/>
            <ac:picMk id="55" creationId="{077A1081-12C0-47F3-8FDB-550A42DD6E9E}"/>
          </ac:picMkLst>
        </pc:picChg>
        <pc:picChg chg="add mod">
          <ac:chgData name="Esi Balaban" userId="S::os19491@bristol.ac.uk::6f44242a-ccfb-4fbd-bd19-9d85ec8bb59f" providerId="AD" clId="Web-{CE936DBA-6963-9C26-25A6-CCCC6C0B44C1}" dt="2021-04-22T09:47:52.267" v="356" actId="1076"/>
          <ac:picMkLst>
            <pc:docMk/>
            <pc:sldMk cId="2157989467" sldId="271"/>
            <ac:picMk id="56" creationId="{FE235DD5-CD35-41FD-92F3-49C2A6C3BBD0}"/>
          </ac:picMkLst>
        </pc:picChg>
        <pc:picChg chg="add mod">
          <ac:chgData name="Esi Balaban" userId="S::os19491@bristol.ac.uk::6f44242a-ccfb-4fbd-bd19-9d85ec8bb59f" providerId="AD" clId="Web-{CE936DBA-6963-9C26-25A6-CCCC6C0B44C1}" dt="2021-04-22T09:47:52.267" v="357" actId="1076"/>
          <ac:picMkLst>
            <pc:docMk/>
            <pc:sldMk cId="2157989467" sldId="271"/>
            <ac:picMk id="57" creationId="{B0E32969-03C6-4BE1-BE0C-C66BB02A253A}"/>
          </ac:picMkLst>
        </pc:picChg>
        <pc:picChg chg="add mod">
          <ac:chgData name="Esi Balaban" userId="S::os19491@bristol.ac.uk::6f44242a-ccfb-4fbd-bd19-9d85ec8bb59f" providerId="AD" clId="Web-{CE936DBA-6963-9C26-25A6-CCCC6C0B44C1}" dt="2021-04-22T09:47:52.267" v="358" actId="1076"/>
          <ac:picMkLst>
            <pc:docMk/>
            <pc:sldMk cId="2157989467" sldId="271"/>
            <ac:picMk id="58" creationId="{26965750-2991-40A7-8AD9-319F417DDD41}"/>
          </ac:picMkLst>
        </pc:picChg>
        <pc:picChg chg="add mod">
          <ac:chgData name="Esi Balaban" userId="S::os19491@bristol.ac.uk::6f44242a-ccfb-4fbd-bd19-9d85ec8bb59f" providerId="AD" clId="Web-{CE936DBA-6963-9C26-25A6-CCCC6C0B44C1}" dt="2021-04-22T09:47:52.283" v="359" actId="1076"/>
          <ac:picMkLst>
            <pc:docMk/>
            <pc:sldMk cId="2157989467" sldId="271"/>
            <ac:picMk id="59" creationId="{A902C397-098A-4996-A6E8-CBFC8A9B0A82}"/>
          </ac:picMkLst>
        </pc:picChg>
        <pc:picChg chg="add mod">
          <ac:chgData name="Esi Balaban" userId="S::os19491@bristol.ac.uk::6f44242a-ccfb-4fbd-bd19-9d85ec8bb59f" providerId="AD" clId="Web-{CE936DBA-6963-9C26-25A6-CCCC6C0B44C1}" dt="2021-04-22T09:47:52.283" v="360" actId="1076"/>
          <ac:picMkLst>
            <pc:docMk/>
            <pc:sldMk cId="2157989467" sldId="271"/>
            <ac:picMk id="60" creationId="{749D437C-310A-47B6-AF4D-0971A073AB96}"/>
          </ac:picMkLst>
        </pc:picChg>
        <pc:picChg chg="add mod">
          <ac:chgData name="Esi Balaban" userId="S::os19491@bristol.ac.uk::6f44242a-ccfb-4fbd-bd19-9d85ec8bb59f" providerId="AD" clId="Web-{CE936DBA-6963-9C26-25A6-CCCC6C0B44C1}" dt="2021-04-22T09:47:52.298" v="361" actId="1076"/>
          <ac:picMkLst>
            <pc:docMk/>
            <pc:sldMk cId="2157989467" sldId="271"/>
            <ac:picMk id="61" creationId="{9C76DABA-A5B3-4C98-888B-6733D9D19F66}"/>
          </ac:picMkLst>
        </pc:picChg>
        <pc:picChg chg="add mod">
          <ac:chgData name="Esi Balaban" userId="S::os19491@bristol.ac.uk::6f44242a-ccfb-4fbd-bd19-9d85ec8bb59f" providerId="AD" clId="Web-{CE936DBA-6963-9C26-25A6-CCCC6C0B44C1}" dt="2021-04-22T09:47:52.298" v="362" actId="1076"/>
          <ac:picMkLst>
            <pc:docMk/>
            <pc:sldMk cId="2157989467" sldId="271"/>
            <ac:picMk id="62" creationId="{02749E2B-ADF2-4447-A6DE-66AC0E66DB2A}"/>
          </ac:picMkLst>
        </pc:picChg>
        <pc:picChg chg="add mod">
          <ac:chgData name="Esi Balaban" userId="S::os19491@bristol.ac.uk::6f44242a-ccfb-4fbd-bd19-9d85ec8bb59f" providerId="AD" clId="Web-{CE936DBA-6963-9C26-25A6-CCCC6C0B44C1}" dt="2021-04-22T09:47:52.298" v="363" actId="1076"/>
          <ac:picMkLst>
            <pc:docMk/>
            <pc:sldMk cId="2157989467" sldId="271"/>
            <ac:picMk id="63" creationId="{3255AF17-F576-4755-AE0B-FDDA342CA70A}"/>
          </ac:picMkLst>
        </pc:picChg>
        <pc:picChg chg="add mod">
          <ac:chgData name="Esi Balaban" userId="S::os19491@bristol.ac.uk::6f44242a-ccfb-4fbd-bd19-9d85ec8bb59f" providerId="AD" clId="Web-{CE936DBA-6963-9C26-25A6-CCCC6C0B44C1}" dt="2021-04-22T09:47:52.314" v="364" actId="1076"/>
          <ac:picMkLst>
            <pc:docMk/>
            <pc:sldMk cId="2157989467" sldId="271"/>
            <ac:picMk id="64" creationId="{2B449ECD-1BB6-41E6-A465-3F50D50C7FD1}"/>
          </ac:picMkLst>
        </pc:picChg>
        <pc:picChg chg="add mod">
          <ac:chgData name="Esi Balaban" userId="S::os19491@bristol.ac.uk::6f44242a-ccfb-4fbd-bd19-9d85ec8bb59f" providerId="AD" clId="Web-{CE936DBA-6963-9C26-25A6-CCCC6C0B44C1}" dt="2021-04-22T09:47:52.314" v="365" actId="1076"/>
          <ac:picMkLst>
            <pc:docMk/>
            <pc:sldMk cId="2157989467" sldId="271"/>
            <ac:picMk id="65" creationId="{FB9EC978-FBC0-4CEB-A1D1-E7D7CED3CBD0}"/>
          </ac:picMkLst>
        </pc:picChg>
        <pc:picChg chg="add mod">
          <ac:chgData name="Esi Balaban" userId="S::os19491@bristol.ac.uk::6f44242a-ccfb-4fbd-bd19-9d85ec8bb59f" providerId="AD" clId="Web-{CE936DBA-6963-9C26-25A6-CCCC6C0B44C1}" dt="2021-04-22T09:47:52.329" v="366" actId="1076"/>
          <ac:picMkLst>
            <pc:docMk/>
            <pc:sldMk cId="2157989467" sldId="271"/>
            <ac:picMk id="66" creationId="{60C816F6-C15D-479D-B528-2E4A14EDC6B7}"/>
          </ac:picMkLst>
        </pc:picChg>
        <pc:picChg chg="add">
          <ac:chgData name="Esi Balaban" userId="S::os19491@bristol.ac.uk::6f44242a-ccfb-4fbd-bd19-9d85ec8bb59f" providerId="AD" clId="Web-{CE936DBA-6963-9C26-25A6-CCCC6C0B44C1}" dt="2021-04-22T09:47:53.345" v="367"/>
          <ac:picMkLst>
            <pc:docMk/>
            <pc:sldMk cId="2157989467" sldId="271"/>
            <ac:picMk id="67" creationId="{B85B1EE5-E1B4-48E1-939D-6AB2FC32067A}"/>
          </ac:picMkLst>
        </pc:picChg>
        <pc:picChg chg="add">
          <ac:chgData name="Esi Balaban" userId="S::os19491@bristol.ac.uk::6f44242a-ccfb-4fbd-bd19-9d85ec8bb59f" providerId="AD" clId="Web-{CE936DBA-6963-9C26-25A6-CCCC6C0B44C1}" dt="2021-04-22T09:47:53.361" v="368"/>
          <ac:picMkLst>
            <pc:docMk/>
            <pc:sldMk cId="2157989467" sldId="271"/>
            <ac:picMk id="68" creationId="{A1DE4EE6-9121-4B50-86A8-431B573C0908}"/>
          </ac:picMkLst>
        </pc:picChg>
        <pc:picChg chg="add">
          <ac:chgData name="Esi Balaban" userId="S::os19491@bristol.ac.uk::6f44242a-ccfb-4fbd-bd19-9d85ec8bb59f" providerId="AD" clId="Web-{CE936DBA-6963-9C26-25A6-CCCC6C0B44C1}" dt="2021-04-22T09:47:53.376" v="369"/>
          <ac:picMkLst>
            <pc:docMk/>
            <pc:sldMk cId="2157989467" sldId="271"/>
            <ac:picMk id="69" creationId="{640751C9-4675-4E00-A827-3FB13B265057}"/>
          </ac:picMkLst>
        </pc:picChg>
        <pc:picChg chg="add">
          <ac:chgData name="Esi Balaban" userId="S::os19491@bristol.ac.uk::6f44242a-ccfb-4fbd-bd19-9d85ec8bb59f" providerId="AD" clId="Web-{CE936DBA-6963-9C26-25A6-CCCC6C0B44C1}" dt="2021-04-22T09:47:53.392" v="370"/>
          <ac:picMkLst>
            <pc:docMk/>
            <pc:sldMk cId="2157989467" sldId="271"/>
            <ac:picMk id="70" creationId="{5C4ED4B1-7BE3-4674-89B3-6D5094627ACA}"/>
          </ac:picMkLst>
        </pc:picChg>
        <pc:picChg chg="add">
          <ac:chgData name="Esi Balaban" userId="S::os19491@bristol.ac.uk::6f44242a-ccfb-4fbd-bd19-9d85ec8bb59f" providerId="AD" clId="Web-{CE936DBA-6963-9C26-25A6-CCCC6C0B44C1}" dt="2021-04-22T09:47:53.408" v="371"/>
          <ac:picMkLst>
            <pc:docMk/>
            <pc:sldMk cId="2157989467" sldId="271"/>
            <ac:picMk id="71" creationId="{18E38012-FED1-4EF2-B494-6BC26CBCBD5E}"/>
          </ac:picMkLst>
        </pc:picChg>
        <pc:picChg chg="add">
          <ac:chgData name="Esi Balaban" userId="S::os19491@bristol.ac.uk::6f44242a-ccfb-4fbd-bd19-9d85ec8bb59f" providerId="AD" clId="Web-{CE936DBA-6963-9C26-25A6-CCCC6C0B44C1}" dt="2021-04-22T09:47:53.408" v="372"/>
          <ac:picMkLst>
            <pc:docMk/>
            <pc:sldMk cId="2157989467" sldId="271"/>
            <ac:picMk id="72" creationId="{C0271142-D52D-4689-A796-765C778BCB51}"/>
          </ac:picMkLst>
        </pc:picChg>
        <pc:picChg chg="add">
          <ac:chgData name="Esi Balaban" userId="S::os19491@bristol.ac.uk::6f44242a-ccfb-4fbd-bd19-9d85ec8bb59f" providerId="AD" clId="Web-{CE936DBA-6963-9C26-25A6-CCCC6C0B44C1}" dt="2021-04-22T09:47:53.423" v="373"/>
          <ac:picMkLst>
            <pc:docMk/>
            <pc:sldMk cId="2157989467" sldId="271"/>
            <ac:picMk id="73" creationId="{661FBC4A-113C-4484-BF3C-606C0461074B}"/>
          </ac:picMkLst>
        </pc:picChg>
        <pc:picChg chg="add">
          <ac:chgData name="Esi Balaban" userId="S::os19491@bristol.ac.uk::6f44242a-ccfb-4fbd-bd19-9d85ec8bb59f" providerId="AD" clId="Web-{CE936DBA-6963-9C26-25A6-CCCC6C0B44C1}" dt="2021-04-22T09:47:53.439" v="374"/>
          <ac:picMkLst>
            <pc:docMk/>
            <pc:sldMk cId="2157989467" sldId="271"/>
            <ac:picMk id="74" creationId="{9C90C124-9DF8-43A8-9441-C857E228ECA0}"/>
          </ac:picMkLst>
        </pc:picChg>
        <pc:picChg chg="add">
          <ac:chgData name="Esi Balaban" userId="S::os19491@bristol.ac.uk::6f44242a-ccfb-4fbd-bd19-9d85ec8bb59f" providerId="AD" clId="Web-{CE936DBA-6963-9C26-25A6-CCCC6C0B44C1}" dt="2021-04-22T09:47:53.439" v="375"/>
          <ac:picMkLst>
            <pc:docMk/>
            <pc:sldMk cId="2157989467" sldId="271"/>
            <ac:picMk id="75" creationId="{65D4FF07-BF68-4628-969B-77F2CB688B99}"/>
          </ac:picMkLst>
        </pc:picChg>
        <pc:picChg chg="add">
          <ac:chgData name="Esi Balaban" userId="S::os19491@bristol.ac.uk::6f44242a-ccfb-4fbd-bd19-9d85ec8bb59f" providerId="AD" clId="Web-{CE936DBA-6963-9C26-25A6-CCCC6C0B44C1}" dt="2021-04-22T09:47:53.455" v="376"/>
          <ac:picMkLst>
            <pc:docMk/>
            <pc:sldMk cId="2157989467" sldId="271"/>
            <ac:picMk id="76" creationId="{D714272B-A7AD-4391-A8D3-9FE070B1AEF2}"/>
          </ac:picMkLst>
        </pc:picChg>
        <pc:picChg chg="add">
          <ac:chgData name="Esi Balaban" userId="S::os19491@bristol.ac.uk::6f44242a-ccfb-4fbd-bd19-9d85ec8bb59f" providerId="AD" clId="Web-{CE936DBA-6963-9C26-25A6-CCCC6C0B44C1}" dt="2021-04-22T09:47:53.470" v="377"/>
          <ac:picMkLst>
            <pc:docMk/>
            <pc:sldMk cId="2157989467" sldId="271"/>
            <ac:picMk id="77" creationId="{94D8ADC7-444C-4973-AF30-8E48EEC1959A}"/>
          </ac:picMkLst>
        </pc:picChg>
        <pc:picChg chg="add">
          <ac:chgData name="Esi Balaban" userId="S::os19491@bristol.ac.uk::6f44242a-ccfb-4fbd-bd19-9d85ec8bb59f" providerId="AD" clId="Web-{CE936DBA-6963-9C26-25A6-CCCC6C0B44C1}" dt="2021-04-22T09:47:53.470" v="378"/>
          <ac:picMkLst>
            <pc:docMk/>
            <pc:sldMk cId="2157989467" sldId="271"/>
            <ac:picMk id="78" creationId="{E006D9CF-41A0-4E11-B91D-98BDDF4472B6}"/>
          </ac:picMkLst>
        </pc:picChg>
        <pc:picChg chg="add">
          <ac:chgData name="Esi Balaban" userId="S::os19491@bristol.ac.uk::6f44242a-ccfb-4fbd-bd19-9d85ec8bb59f" providerId="AD" clId="Web-{CE936DBA-6963-9C26-25A6-CCCC6C0B44C1}" dt="2021-04-22T09:47:53.486" v="379"/>
          <ac:picMkLst>
            <pc:docMk/>
            <pc:sldMk cId="2157989467" sldId="271"/>
            <ac:picMk id="79" creationId="{C803857D-93B9-4AD1-B12C-205CE69B70BC}"/>
          </ac:picMkLst>
        </pc:picChg>
        <pc:picChg chg="add">
          <ac:chgData name="Esi Balaban" userId="S::os19491@bristol.ac.uk::6f44242a-ccfb-4fbd-bd19-9d85ec8bb59f" providerId="AD" clId="Web-{CE936DBA-6963-9C26-25A6-CCCC6C0B44C1}" dt="2021-04-22T09:47:53.501" v="380"/>
          <ac:picMkLst>
            <pc:docMk/>
            <pc:sldMk cId="2157989467" sldId="271"/>
            <ac:picMk id="80" creationId="{3DDF1EE6-24DA-4279-ABD6-139FA309CE06}"/>
          </ac:picMkLst>
        </pc:picChg>
        <pc:picChg chg="add">
          <ac:chgData name="Esi Balaban" userId="S::os19491@bristol.ac.uk::6f44242a-ccfb-4fbd-bd19-9d85ec8bb59f" providerId="AD" clId="Web-{CE936DBA-6963-9C26-25A6-CCCC6C0B44C1}" dt="2021-04-22T09:47:53.501" v="381"/>
          <ac:picMkLst>
            <pc:docMk/>
            <pc:sldMk cId="2157989467" sldId="271"/>
            <ac:picMk id="81" creationId="{8ABB6F4B-E5E8-411D-BDE0-31E9139442EE}"/>
          </ac:picMkLst>
        </pc:picChg>
        <pc:picChg chg="add">
          <ac:chgData name="Esi Balaban" userId="S::os19491@bristol.ac.uk::6f44242a-ccfb-4fbd-bd19-9d85ec8bb59f" providerId="AD" clId="Web-{CE936DBA-6963-9C26-25A6-CCCC6C0B44C1}" dt="2021-04-22T09:47:53.517" v="382"/>
          <ac:picMkLst>
            <pc:docMk/>
            <pc:sldMk cId="2157989467" sldId="271"/>
            <ac:picMk id="82" creationId="{2478159B-003D-4457-9C19-547E79A29970}"/>
          </ac:picMkLst>
        </pc:picChg>
        <pc:picChg chg="add">
          <ac:chgData name="Esi Balaban" userId="S::os19491@bristol.ac.uk::6f44242a-ccfb-4fbd-bd19-9d85ec8bb59f" providerId="AD" clId="Web-{CE936DBA-6963-9C26-25A6-CCCC6C0B44C1}" dt="2021-04-22T09:47:53.517" v="383"/>
          <ac:picMkLst>
            <pc:docMk/>
            <pc:sldMk cId="2157989467" sldId="271"/>
            <ac:picMk id="83" creationId="{C5C53032-5B31-4FAD-BE52-78B92B31C9C4}"/>
          </ac:picMkLst>
        </pc:picChg>
        <pc:picChg chg="add">
          <ac:chgData name="Esi Balaban" userId="S::os19491@bristol.ac.uk::6f44242a-ccfb-4fbd-bd19-9d85ec8bb59f" providerId="AD" clId="Web-{CE936DBA-6963-9C26-25A6-CCCC6C0B44C1}" dt="2021-04-22T09:47:54.345" v="384"/>
          <ac:picMkLst>
            <pc:docMk/>
            <pc:sldMk cId="2157989467" sldId="271"/>
            <ac:picMk id="84" creationId="{249B6DA6-3CB0-46E3-80AB-9B12E06A6145}"/>
          </ac:picMkLst>
        </pc:picChg>
        <pc:picChg chg="add">
          <ac:chgData name="Esi Balaban" userId="S::os19491@bristol.ac.uk::6f44242a-ccfb-4fbd-bd19-9d85ec8bb59f" providerId="AD" clId="Web-{CE936DBA-6963-9C26-25A6-CCCC6C0B44C1}" dt="2021-04-22T09:47:54.361" v="385"/>
          <ac:picMkLst>
            <pc:docMk/>
            <pc:sldMk cId="2157989467" sldId="271"/>
            <ac:picMk id="85" creationId="{FCB5AD16-4035-4A04-AF78-992201136396}"/>
          </ac:picMkLst>
        </pc:picChg>
        <pc:picChg chg="add">
          <ac:chgData name="Esi Balaban" userId="S::os19491@bristol.ac.uk::6f44242a-ccfb-4fbd-bd19-9d85ec8bb59f" providerId="AD" clId="Web-{CE936DBA-6963-9C26-25A6-CCCC6C0B44C1}" dt="2021-04-22T09:47:54.361" v="386"/>
          <ac:picMkLst>
            <pc:docMk/>
            <pc:sldMk cId="2157989467" sldId="271"/>
            <ac:picMk id="86" creationId="{43F8497D-E950-4EED-B883-0A950FF31FFC}"/>
          </ac:picMkLst>
        </pc:picChg>
        <pc:picChg chg="add">
          <ac:chgData name="Esi Balaban" userId="S::os19491@bristol.ac.uk::6f44242a-ccfb-4fbd-bd19-9d85ec8bb59f" providerId="AD" clId="Web-{CE936DBA-6963-9C26-25A6-CCCC6C0B44C1}" dt="2021-04-22T09:47:54.376" v="387"/>
          <ac:picMkLst>
            <pc:docMk/>
            <pc:sldMk cId="2157989467" sldId="271"/>
            <ac:picMk id="87" creationId="{7E61073E-5883-42BA-B0D4-F2B3F65CA479}"/>
          </ac:picMkLst>
        </pc:picChg>
        <pc:picChg chg="add">
          <ac:chgData name="Esi Balaban" userId="S::os19491@bristol.ac.uk::6f44242a-ccfb-4fbd-bd19-9d85ec8bb59f" providerId="AD" clId="Web-{CE936DBA-6963-9C26-25A6-CCCC6C0B44C1}" dt="2021-04-22T09:47:54.392" v="388"/>
          <ac:picMkLst>
            <pc:docMk/>
            <pc:sldMk cId="2157989467" sldId="271"/>
            <ac:picMk id="88" creationId="{5B8A2A28-D6AD-40AE-9585-AF4B784A70CA}"/>
          </ac:picMkLst>
        </pc:picChg>
        <pc:picChg chg="add">
          <ac:chgData name="Esi Balaban" userId="S::os19491@bristol.ac.uk::6f44242a-ccfb-4fbd-bd19-9d85ec8bb59f" providerId="AD" clId="Web-{CE936DBA-6963-9C26-25A6-CCCC6C0B44C1}" dt="2021-04-22T09:47:54.392" v="389"/>
          <ac:picMkLst>
            <pc:docMk/>
            <pc:sldMk cId="2157989467" sldId="271"/>
            <ac:picMk id="89" creationId="{629F6114-C4C2-4C0A-BC4D-6C0A74829513}"/>
          </ac:picMkLst>
        </pc:picChg>
        <pc:picChg chg="add">
          <ac:chgData name="Esi Balaban" userId="S::os19491@bristol.ac.uk::6f44242a-ccfb-4fbd-bd19-9d85ec8bb59f" providerId="AD" clId="Web-{CE936DBA-6963-9C26-25A6-CCCC6C0B44C1}" dt="2021-04-22T09:47:54.408" v="390"/>
          <ac:picMkLst>
            <pc:docMk/>
            <pc:sldMk cId="2157989467" sldId="271"/>
            <ac:picMk id="90" creationId="{85945716-0476-4944-B29F-2C89FD27FBFA}"/>
          </ac:picMkLst>
        </pc:picChg>
        <pc:picChg chg="add">
          <ac:chgData name="Esi Balaban" userId="S::os19491@bristol.ac.uk::6f44242a-ccfb-4fbd-bd19-9d85ec8bb59f" providerId="AD" clId="Web-{CE936DBA-6963-9C26-25A6-CCCC6C0B44C1}" dt="2021-04-22T09:47:54.423" v="391"/>
          <ac:picMkLst>
            <pc:docMk/>
            <pc:sldMk cId="2157989467" sldId="271"/>
            <ac:picMk id="91" creationId="{4335B89F-93DC-4B37-92BA-944E7475E5A4}"/>
          </ac:picMkLst>
        </pc:picChg>
        <pc:picChg chg="add">
          <ac:chgData name="Esi Balaban" userId="S::os19491@bristol.ac.uk::6f44242a-ccfb-4fbd-bd19-9d85ec8bb59f" providerId="AD" clId="Web-{CE936DBA-6963-9C26-25A6-CCCC6C0B44C1}" dt="2021-04-22T09:47:54.423" v="392"/>
          <ac:picMkLst>
            <pc:docMk/>
            <pc:sldMk cId="2157989467" sldId="271"/>
            <ac:picMk id="92" creationId="{E68FED40-028C-489E-8BBF-F5C1A7A69328}"/>
          </ac:picMkLst>
        </pc:picChg>
        <pc:picChg chg="add">
          <ac:chgData name="Esi Balaban" userId="S::os19491@bristol.ac.uk::6f44242a-ccfb-4fbd-bd19-9d85ec8bb59f" providerId="AD" clId="Web-{CE936DBA-6963-9C26-25A6-CCCC6C0B44C1}" dt="2021-04-22T09:47:54.439" v="393"/>
          <ac:picMkLst>
            <pc:docMk/>
            <pc:sldMk cId="2157989467" sldId="271"/>
            <ac:picMk id="93" creationId="{8314407E-D808-4B74-A2DC-3E8BEC57834E}"/>
          </ac:picMkLst>
        </pc:picChg>
        <pc:picChg chg="add">
          <ac:chgData name="Esi Balaban" userId="S::os19491@bristol.ac.uk::6f44242a-ccfb-4fbd-bd19-9d85ec8bb59f" providerId="AD" clId="Web-{CE936DBA-6963-9C26-25A6-CCCC6C0B44C1}" dt="2021-04-22T09:47:54.455" v="394"/>
          <ac:picMkLst>
            <pc:docMk/>
            <pc:sldMk cId="2157989467" sldId="271"/>
            <ac:picMk id="94" creationId="{06EC96CA-8CC2-4535-B0E3-2520831A7F5A}"/>
          </ac:picMkLst>
        </pc:picChg>
        <pc:picChg chg="add">
          <ac:chgData name="Esi Balaban" userId="S::os19491@bristol.ac.uk::6f44242a-ccfb-4fbd-bd19-9d85ec8bb59f" providerId="AD" clId="Web-{CE936DBA-6963-9C26-25A6-CCCC6C0B44C1}" dt="2021-04-22T09:47:54.455" v="395"/>
          <ac:picMkLst>
            <pc:docMk/>
            <pc:sldMk cId="2157989467" sldId="271"/>
            <ac:picMk id="95" creationId="{339AB379-5CFD-4243-8F49-5072E4DAD086}"/>
          </ac:picMkLst>
        </pc:picChg>
        <pc:picChg chg="add">
          <ac:chgData name="Esi Balaban" userId="S::os19491@bristol.ac.uk::6f44242a-ccfb-4fbd-bd19-9d85ec8bb59f" providerId="AD" clId="Web-{CE936DBA-6963-9C26-25A6-CCCC6C0B44C1}" dt="2021-04-22T09:47:54.470" v="396"/>
          <ac:picMkLst>
            <pc:docMk/>
            <pc:sldMk cId="2157989467" sldId="271"/>
            <ac:picMk id="96" creationId="{A016B272-786B-45BF-9830-E61E5F1923CE}"/>
          </ac:picMkLst>
        </pc:picChg>
        <pc:picChg chg="add">
          <ac:chgData name="Esi Balaban" userId="S::os19491@bristol.ac.uk::6f44242a-ccfb-4fbd-bd19-9d85ec8bb59f" providerId="AD" clId="Web-{CE936DBA-6963-9C26-25A6-CCCC6C0B44C1}" dt="2021-04-22T09:47:54.486" v="397"/>
          <ac:picMkLst>
            <pc:docMk/>
            <pc:sldMk cId="2157989467" sldId="271"/>
            <ac:picMk id="97" creationId="{022B34A8-FCD5-4557-948E-585ABB0F70EE}"/>
          </ac:picMkLst>
        </pc:picChg>
        <pc:picChg chg="add">
          <ac:chgData name="Esi Balaban" userId="S::os19491@bristol.ac.uk::6f44242a-ccfb-4fbd-bd19-9d85ec8bb59f" providerId="AD" clId="Web-{CE936DBA-6963-9C26-25A6-CCCC6C0B44C1}" dt="2021-04-22T09:47:54.501" v="398"/>
          <ac:picMkLst>
            <pc:docMk/>
            <pc:sldMk cId="2157989467" sldId="271"/>
            <ac:picMk id="98" creationId="{6E41A0D6-E179-4366-A31A-6D9B42AE6049}"/>
          </ac:picMkLst>
        </pc:picChg>
        <pc:picChg chg="add">
          <ac:chgData name="Esi Balaban" userId="S::os19491@bristol.ac.uk::6f44242a-ccfb-4fbd-bd19-9d85ec8bb59f" providerId="AD" clId="Web-{CE936DBA-6963-9C26-25A6-CCCC6C0B44C1}" dt="2021-04-22T09:47:54.501" v="399"/>
          <ac:picMkLst>
            <pc:docMk/>
            <pc:sldMk cId="2157989467" sldId="271"/>
            <ac:picMk id="99" creationId="{8523586A-AB89-4030-9F73-A05A1F4B9B4C}"/>
          </ac:picMkLst>
        </pc:picChg>
        <pc:picChg chg="add">
          <ac:chgData name="Esi Balaban" userId="S::os19491@bristol.ac.uk::6f44242a-ccfb-4fbd-bd19-9d85ec8bb59f" providerId="AD" clId="Web-{CE936DBA-6963-9C26-25A6-CCCC6C0B44C1}" dt="2021-04-22T09:47:54.517" v="400"/>
          <ac:picMkLst>
            <pc:docMk/>
            <pc:sldMk cId="2157989467" sldId="271"/>
            <ac:picMk id="100" creationId="{FF51EE5F-98A3-422D-9731-92BFD569FECC}"/>
          </ac:picMkLst>
        </pc:picChg>
        <pc:picChg chg="add mod">
          <ac:chgData name="Esi Balaban" userId="S::os19491@bristol.ac.uk::6f44242a-ccfb-4fbd-bd19-9d85ec8bb59f" providerId="AD" clId="Web-{CE936DBA-6963-9C26-25A6-CCCC6C0B44C1}" dt="2021-04-22T09:48:03.314" v="435" actId="1076"/>
          <ac:picMkLst>
            <pc:docMk/>
            <pc:sldMk cId="2157989467" sldId="271"/>
            <ac:picMk id="101" creationId="{7CCE5CE9-E528-4175-A887-9603ED37ECE8}"/>
          </ac:picMkLst>
        </pc:picChg>
        <pc:picChg chg="add mod">
          <ac:chgData name="Esi Balaban" userId="S::os19491@bristol.ac.uk::6f44242a-ccfb-4fbd-bd19-9d85ec8bb59f" providerId="AD" clId="Web-{CE936DBA-6963-9C26-25A6-CCCC6C0B44C1}" dt="2021-04-22T09:48:03.314" v="436" actId="1076"/>
          <ac:picMkLst>
            <pc:docMk/>
            <pc:sldMk cId="2157989467" sldId="271"/>
            <ac:picMk id="102" creationId="{CC877588-D8C0-4EAD-80FC-A9B97F36088E}"/>
          </ac:picMkLst>
        </pc:picChg>
        <pc:picChg chg="add mod">
          <ac:chgData name="Esi Balaban" userId="S::os19491@bristol.ac.uk::6f44242a-ccfb-4fbd-bd19-9d85ec8bb59f" providerId="AD" clId="Web-{CE936DBA-6963-9C26-25A6-CCCC6C0B44C1}" dt="2021-04-22T09:48:03.330" v="437" actId="1076"/>
          <ac:picMkLst>
            <pc:docMk/>
            <pc:sldMk cId="2157989467" sldId="271"/>
            <ac:picMk id="103" creationId="{44ACC7EE-8E80-4AD2-B5E1-91DFFE652871}"/>
          </ac:picMkLst>
        </pc:picChg>
        <pc:picChg chg="add mod">
          <ac:chgData name="Esi Balaban" userId="S::os19491@bristol.ac.uk::6f44242a-ccfb-4fbd-bd19-9d85ec8bb59f" providerId="AD" clId="Web-{CE936DBA-6963-9C26-25A6-CCCC6C0B44C1}" dt="2021-04-22T09:48:03.330" v="438" actId="1076"/>
          <ac:picMkLst>
            <pc:docMk/>
            <pc:sldMk cId="2157989467" sldId="271"/>
            <ac:picMk id="104" creationId="{6B4F49B1-D518-41F1-A994-5BC69940CE53}"/>
          </ac:picMkLst>
        </pc:picChg>
        <pc:picChg chg="add mod">
          <ac:chgData name="Esi Balaban" userId="S::os19491@bristol.ac.uk::6f44242a-ccfb-4fbd-bd19-9d85ec8bb59f" providerId="AD" clId="Web-{CE936DBA-6963-9C26-25A6-CCCC6C0B44C1}" dt="2021-04-22T09:48:03.345" v="439" actId="1076"/>
          <ac:picMkLst>
            <pc:docMk/>
            <pc:sldMk cId="2157989467" sldId="271"/>
            <ac:picMk id="105" creationId="{B91BD0A0-FAC0-4011-A11F-222D0EA9D285}"/>
          </ac:picMkLst>
        </pc:picChg>
        <pc:picChg chg="add mod">
          <ac:chgData name="Esi Balaban" userId="S::os19491@bristol.ac.uk::6f44242a-ccfb-4fbd-bd19-9d85ec8bb59f" providerId="AD" clId="Web-{CE936DBA-6963-9C26-25A6-CCCC6C0B44C1}" dt="2021-04-22T09:48:03.345" v="440" actId="1076"/>
          <ac:picMkLst>
            <pc:docMk/>
            <pc:sldMk cId="2157989467" sldId="271"/>
            <ac:picMk id="106" creationId="{51EC03B0-0F6F-47D1-8CAD-F495513628D9}"/>
          </ac:picMkLst>
        </pc:picChg>
        <pc:picChg chg="add mod">
          <ac:chgData name="Esi Balaban" userId="S::os19491@bristol.ac.uk::6f44242a-ccfb-4fbd-bd19-9d85ec8bb59f" providerId="AD" clId="Web-{CE936DBA-6963-9C26-25A6-CCCC6C0B44C1}" dt="2021-04-22T09:48:03.361" v="441" actId="1076"/>
          <ac:picMkLst>
            <pc:docMk/>
            <pc:sldMk cId="2157989467" sldId="271"/>
            <ac:picMk id="107" creationId="{CA2EDD5D-07FB-4EE7-A386-F9FA7319B2B5}"/>
          </ac:picMkLst>
        </pc:picChg>
        <pc:picChg chg="add mod">
          <ac:chgData name="Esi Balaban" userId="S::os19491@bristol.ac.uk::6f44242a-ccfb-4fbd-bd19-9d85ec8bb59f" providerId="AD" clId="Web-{CE936DBA-6963-9C26-25A6-CCCC6C0B44C1}" dt="2021-04-22T09:48:03.377" v="442" actId="1076"/>
          <ac:picMkLst>
            <pc:docMk/>
            <pc:sldMk cId="2157989467" sldId="271"/>
            <ac:picMk id="108" creationId="{24128DB0-0608-4ACF-A969-3EDDE2A9C44C}"/>
          </ac:picMkLst>
        </pc:picChg>
        <pc:picChg chg="add mod">
          <ac:chgData name="Esi Balaban" userId="S::os19491@bristol.ac.uk::6f44242a-ccfb-4fbd-bd19-9d85ec8bb59f" providerId="AD" clId="Web-{CE936DBA-6963-9C26-25A6-CCCC6C0B44C1}" dt="2021-04-22T09:48:03.377" v="443" actId="1076"/>
          <ac:picMkLst>
            <pc:docMk/>
            <pc:sldMk cId="2157989467" sldId="271"/>
            <ac:picMk id="109" creationId="{1C8BCA84-9B02-4098-9AAD-C28211A0BDF4}"/>
          </ac:picMkLst>
        </pc:picChg>
        <pc:picChg chg="add mod">
          <ac:chgData name="Esi Balaban" userId="S::os19491@bristol.ac.uk::6f44242a-ccfb-4fbd-bd19-9d85ec8bb59f" providerId="AD" clId="Web-{CE936DBA-6963-9C26-25A6-CCCC6C0B44C1}" dt="2021-04-22T09:48:03.392" v="444" actId="1076"/>
          <ac:picMkLst>
            <pc:docMk/>
            <pc:sldMk cId="2157989467" sldId="271"/>
            <ac:picMk id="110" creationId="{303DE6CD-3732-43CF-990C-BB3EC45B3DE9}"/>
          </ac:picMkLst>
        </pc:picChg>
        <pc:picChg chg="add mod">
          <ac:chgData name="Esi Balaban" userId="S::os19491@bristol.ac.uk::6f44242a-ccfb-4fbd-bd19-9d85ec8bb59f" providerId="AD" clId="Web-{CE936DBA-6963-9C26-25A6-CCCC6C0B44C1}" dt="2021-04-22T09:48:03.392" v="445" actId="1076"/>
          <ac:picMkLst>
            <pc:docMk/>
            <pc:sldMk cId="2157989467" sldId="271"/>
            <ac:picMk id="111" creationId="{E502B989-0CAE-4B28-A242-3CDD696598EE}"/>
          </ac:picMkLst>
        </pc:picChg>
        <pc:picChg chg="add mod">
          <ac:chgData name="Esi Balaban" userId="S::os19491@bristol.ac.uk::6f44242a-ccfb-4fbd-bd19-9d85ec8bb59f" providerId="AD" clId="Web-{CE936DBA-6963-9C26-25A6-CCCC6C0B44C1}" dt="2021-04-22T09:48:03.408" v="446" actId="1076"/>
          <ac:picMkLst>
            <pc:docMk/>
            <pc:sldMk cId="2157989467" sldId="271"/>
            <ac:picMk id="112" creationId="{1D951D26-7E0E-42B2-8853-8F2F5F0E297A}"/>
          </ac:picMkLst>
        </pc:picChg>
        <pc:picChg chg="add mod">
          <ac:chgData name="Esi Balaban" userId="S::os19491@bristol.ac.uk::6f44242a-ccfb-4fbd-bd19-9d85ec8bb59f" providerId="AD" clId="Web-{CE936DBA-6963-9C26-25A6-CCCC6C0B44C1}" dt="2021-04-22T09:48:03.408" v="447" actId="1076"/>
          <ac:picMkLst>
            <pc:docMk/>
            <pc:sldMk cId="2157989467" sldId="271"/>
            <ac:picMk id="113" creationId="{94D744A8-7E7A-4440-A9FD-9C0A53806FBD}"/>
          </ac:picMkLst>
        </pc:picChg>
        <pc:picChg chg="add mod">
          <ac:chgData name="Esi Balaban" userId="S::os19491@bristol.ac.uk::6f44242a-ccfb-4fbd-bd19-9d85ec8bb59f" providerId="AD" clId="Web-{CE936DBA-6963-9C26-25A6-CCCC6C0B44C1}" dt="2021-04-22T09:48:03.423" v="448" actId="1076"/>
          <ac:picMkLst>
            <pc:docMk/>
            <pc:sldMk cId="2157989467" sldId="271"/>
            <ac:picMk id="114" creationId="{3A9A5085-F474-4F0D-B2A4-AC7BC4835BE7}"/>
          </ac:picMkLst>
        </pc:picChg>
        <pc:picChg chg="add mod">
          <ac:chgData name="Esi Balaban" userId="S::os19491@bristol.ac.uk::6f44242a-ccfb-4fbd-bd19-9d85ec8bb59f" providerId="AD" clId="Web-{CE936DBA-6963-9C26-25A6-CCCC6C0B44C1}" dt="2021-04-22T09:48:03.439" v="449" actId="1076"/>
          <ac:picMkLst>
            <pc:docMk/>
            <pc:sldMk cId="2157989467" sldId="271"/>
            <ac:picMk id="115" creationId="{74E09610-8ADC-493B-ADED-FA236FDF28A6}"/>
          </ac:picMkLst>
        </pc:picChg>
        <pc:picChg chg="add mod">
          <ac:chgData name="Esi Balaban" userId="S::os19491@bristol.ac.uk::6f44242a-ccfb-4fbd-bd19-9d85ec8bb59f" providerId="AD" clId="Web-{CE936DBA-6963-9C26-25A6-CCCC6C0B44C1}" dt="2021-04-22T09:48:03.439" v="450" actId="1076"/>
          <ac:picMkLst>
            <pc:docMk/>
            <pc:sldMk cId="2157989467" sldId="271"/>
            <ac:picMk id="116" creationId="{21173A6F-A54B-4528-B1B1-D175FFC9BE86}"/>
          </ac:picMkLst>
        </pc:picChg>
        <pc:picChg chg="add mod">
          <ac:chgData name="Esi Balaban" userId="S::os19491@bristol.ac.uk::6f44242a-ccfb-4fbd-bd19-9d85ec8bb59f" providerId="AD" clId="Web-{CE936DBA-6963-9C26-25A6-CCCC6C0B44C1}" dt="2021-04-22T09:48:03.455" v="451" actId="1076"/>
          <ac:picMkLst>
            <pc:docMk/>
            <pc:sldMk cId="2157989467" sldId="271"/>
            <ac:picMk id="117" creationId="{2836BB11-8417-4A0B-9BEB-7D2FA3D94D03}"/>
          </ac:picMkLst>
        </pc:picChg>
        <pc:picChg chg="add">
          <ac:chgData name="Esi Balaban" userId="S::os19491@bristol.ac.uk::6f44242a-ccfb-4fbd-bd19-9d85ec8bb59f" providerId="AD" clId="Web-{CE936DBA-6963-9C26-25A6-CCCC6C0B44C1}" dt="2021-04-22T09:48:05.455" v="452"/>
          <ac:picMkLst>
            <pc:docMk/>
            <pc:sldMk cId="2157989467" sldId="271"/>
            <ac:picMk id="118" creationId="{66AEE5B7-4F8E-4127-8E01-D89E02ED0856}"/>
          </ac:picMkLst>
        </pc:picChg>
        <pc:picChg chg="add">
          <ac:chgData name="Esi Balaban" userId="S::os19491@bristol.ac.uk::6f44242a-ccfb-4fbd-bd19-9d85ec8bb59f" providerId="AD" clId="Web-{CE936DBA-6963-9C26-25A6-CCCC6C0B44C1}" dt="2021-04-22T09:48:05.955" v="453"/>
          <ac:picMkLst>
            <pc:docMk/>
            <pc:sldMk cId="2157989467" sldId="271"/>
            <ac:picMk id="119" creationId="{377535C3-EB74-4D44-A006-42C40AB5F977}"/>
          </ac:picMkLst>
        </pc:picChg>
        <pc:picChg chg="add mod">
          <ac:chgData name="Esi Balaban" userId="S::os19491@bristol.ac.uk::6f44242a-ccfb-4fbd-bd19-9d85ec8bb59f" providerId="AD" clId="Web-{CE936DBA-6963-9C26-25A6-CCCC6C0B44C1}" dt="2021-04-22T09:48:08.580" v="455" actId="1076"/>
          <ac:picMkLst>
            <pc:docMk/>
            <pc:sldMk cId="2157989467" sldId="271"/>
            <ac:picMk id="120" creationId="{7AA5662E-CEF1-4C85-B897-691A158CEBCE}"/>
          </ac:picMkLst>
        </pc:picChg>
        <pc:picChg chg="add">
          <ac:chgData name="Esi Balaban" userId="S::os19491@bristol.ac.uk::6f44242a-ccfb-4fbd-bd19-9d85ec8bb59f" providerId="AD" clId="Web-{CE936DBA-6963-9C26-25A6-CCCC6C0B44C1}" dt="2021-04-22T09:48:09.892" v="456"/>
          <ac:picMkLst>
            <pc:docMk/>
            <pc:sldMk cId="2157989467" sldId="271"/>
            <ac:picMk id="121" creationId="{95BB3B70-A724-4418-AE5A-A60724A3F2D3}"/>
          </ac:picMkLst>
        </pc:picChg>
        <pc:picChg chg="add">
          <ac:chgData name="Esi Balaban" userId="S::os19491@bristol.ac.uk::6f44242a-ccfb-4fbd-bd19-9d85ec8bb59f" providerId="AD" clId="Web-{CE936DBA-6963-9C26-25A6-CCCC6C0B44C1}" dt="2021-04-22T09:48:10.158" v="457"/>
          <ac:picMkLst>
            <pc:docMk/>
            <pc:sldMk cId="2157989467" sldId="271"/>
            <ac:picMk id="122" creationId="{54C5B256-FA40-4491-BCCB-F621D2B9314C}"/>
          </ac:picMkLst>
        </pc:picChg>
        <pc:picChg chg="add">
          <ac:chgData name="Esi Balaban" userId="S::os19491@bristol.ac.uk::6f44242a-ccfb-4fbd-bd19-9d85ec8bb59f" providerId="AD" clId="Web-{CE936DBA-6963-9C26-25A6-CCCC6C0B44C1}" dt="2021-04-22T09:48:10.533" v="458"/>
          <ac:picMkLst>
            <pc:docMk/>
            <pc:sldMk cId="2157989467" sldId="271"/>
            <ac:picMk id="123" creationId="{D4E4D60C-1335-4E94-956F-D9F3E0E5D20D}"/>
          </ac:picMkLst>
        </pc:picChg>
        <pc:picChg chg="add">
          <ac:chgData name="Esi Balaban" userId="S::os19491@bristol.ac.uk::6f44242a-ccfb-4fbd-bd19-9d85ec8bb59f" providerId="AD" clId="Web-{CE936DBA-6963-9C26-25A6-CCCC6C0B44C1}" dt="2021-04-22T09:48:10.877" v="459"/>
          <ac:picMkLst>
            <pc:docMk/>
            <pc:sldMk cId="2157989467" sldId="271"/>
            <ac:picMk id="124" creationId="{09E33699-C238-4DB5-9B3F-E4F5CA1EEA98}"/>
          </ac:picMkLst>
        </pc:picChg>
        <pc:picChg chg="add">
          <ac:chgData name="Esi Balaban" userId="S::os19491@bristol.ac.uk::6f44242a-ccfb-4fbd-bd19-9d85ec8bb59f" providerId="AD" clId="Web-{CE936DBA-6963-9C26-25A6-CCCC6C0B44C1}" dt="2021-04-22T09:48:11.064" v="460"/>
          <ac:picMkLst>
            <pc:docMk/>
            <pc:sldMk cId="2157989467" sldId="271"/>
            <ac:picMk id="125" creationId="{94F20FE2-A8B3-4D95-98E8-3577285E9CBD}"/>
          </ac:picMkLst>
        </pc:picChg>
        <pc:picChg chg="add mod">
          <ac:chgData name="Esi Balaban" userId="S::os19491@bristol.ac.uk::6f44242a-ccfb-4fbd-bd19-9d85ec8bb59f" providerId="AD" clId="Web-{CE936DBA-6963-9C26-25A6-CCCC6C0B44C1}" dt="2021-04-22T09:48:12.892" v="462" actId="1076"/>
          <ac:picMkLst>
            <pc:docMk/>
            <pc:sldMk cId="2157989467" sldId="271"/>
            <ac:picMk id="126" creationId="{2B71248C-E381-497E-909B-6CBD373F172F}"/>
          </ac:picMkLst>
        </pc:picChg>
        <pc:picChg chg="add">
          <ac:chgData name="Esi Balaban" userId="S::os19491@bristol.ac.uk::6f44242a-ccfb-4fbd-bd19-9d85ec8bb59f" providerId="AD" clId="Web-{CE936DBA-6963-9C26-25A6-CCCC6C0B44C1}" dt="2021-04-22T09:48:15.721" v="463"/>
          <ac:picMkLst>
            <pc:docMk/>
            <pc:sldMk cId="2157989467" sldId="271"/>
            <ac:picMk id="127" creationId="{181C3663-CD8C-4DF0-84B0-24256C1A1B3F}"/>
          </ac:picMkLst>
        </pc:picChg>
        <pc:picChg chg="add">
          <ac:chgData name="Esi Balaban" userId="S::os19491@bristol.ac.uk::6f44242a-ccfb-4fbd-bd19-9d85ec8bb59f" providerId="AD" clId="Web-{CE936DBA-6963-9C26-25A6-CCCC6C0B44C1}" dt="2021-04-22T09:48:16.127" v="464"/>
          <ac:picMkLst>
            <pc:docMk/>
            <pc:sldMk cId="2157989467" sldId="271"/>
            <ac:picMk id="128" creationId="{2014657B-C905-4D90-BC40-478455E2E668}"/>
          </ac:picMkLst>
        </pc:picChg>
        <pc:picChg chg="add mod">
          <ac:chgData name="Esi Balaban" userId="S::os19491@bristol.ac.uk::6f44242a-ccfb-4fbd-bd19-9d85ec8bb59f" providerId="AD" clId="Web-{CE936DBA-6963-9C26-25A6-CCCC6C0B44C1}" dt="2021-04-22T09:48:21.971" v="468" actId="1076"/>
          <ac:picMkLst>
            <pc:docMk/>
            <pc:sldMk cId="2157989467" sldId="271"/>
            <ac:picMk id="129" creationId="{AF6BF79C-DCA4-4A5C-94B7-CE434D097FF3}"/>
          </ac:picMkLst>
        </pc:picChg>
        <pc:picChg chg="add">
          <ac:chgData name="Esi Balaban" userId="S::os19491@bristol.ac.uk::6f44242a-ccfb-4fbd-bd19-9d85ec8bb59f" providerId="AD" clId="Web-{CE936DBA-6963-9C26-25A6-CCCC6C0B44C1}" dt="2021-04-22T09:48:16.580" v="466"/>
          <ac:picMkLst>
            <pc:docMk/>
            <pc:sldMk cId="2157989467" sldId="271"/>
            <ac:picMk id="130" creationId="{588C3621-2BA3-4AFE-B989-EED374B8F27D}"/>
          </ac:picMkLst>
        </pc:picChg>
        <pc:picChg chg="add">
          <ac:chgData name="Esi Balaban" userId="S::os19491@bristol.ac.uk::6f44242a-ccfb-4fbd-bd19-9d85ec8bb59f" providerId="AD" clId="Web-{CE936DBA-6963-9C26-25A6-CCCC6C0B44C1}" dt="2021-04-22T09:48:17.439" v="467"/>
          <ac:picMkLst>
            <pc:docMk/>
            <pc:sldMk cId="2157989467" sldId="271"/>
            <ac:picMk id="131" creationId="{7EF4D968-CE0B-407C-ABBC-E3ED736DF537}"/>
          </ac:picMkLst>
        </pc:picChg>
      </pc:sldChg>
    </pc:docChg>
  </pc:docChgLst>
  <pc:docChgLst>
    <pc:chgData name="Esi Balaban" userId="S::os19491@bristol.ac.uk::6f44242a-ccfb-4fbd-bd19-9d85ec8bb59f" providerId="AD" clId="Web-{FB039040-A851-B9A6-B9FE-FC6D5FDE8E04}"/>
    <pc:docChg chg="modSld">
      <pc:chgData name="Esi Balaban" userId="S::os19491@bristol.ac.uk::6f44242a-ccfb-4fbd-bd19-9d85ec8bb59f" providerId="AD" clId="Web-{FB039040-A851-B9A6-B9FE-FC6D5FDE8E04}" dt="2021-04-21T12:56:28.607" v="0"/>
      <pc:docMkLst>
        <pc:docMk/>
      </pc:docMkLst>
      <pc:sldChg chg="delSp">
        <pc:chgData name="Esi Balaban" userId="S::os19491@bristol.ac.uk::6f44242a-ccfb-4fbd-bd19-9d85ec8bb59f" providerId="AD" clId="Web-{FB039040-A851-B9A6-B9FE-FC6D5FDE8E04}" dt="2021-04-21T12:56:28.607" v="0"/>
        <pc:sldMkLst>
          <pc:docMk/>
          <pc:sldMk cId="2157989467" sldId="271"/>
        </pc:sldMkLst>
        <pc:spChg chg="del">
          <ac:chgData name="Esi Balaban" userId="S::os19491@bristol.ac.uk::6f44242a-ccfb-4fbd-bd19-9d85ec8bb59f" providerId="AD" clId="Web-{FB039040-A851-B9A6-B9FE-FC6D5FDE8E04}" dt="2021-04-21T12:56:28.607" v="0"/>
          <ac:spMkLst>
            <pc:docMk/>
            <pc:sldMk cId="2157989467" sldId="271"/>
            <ac:spMk id="3" creationId="{0135EF52-2304-4870-9288-BABED7EC27D4}"/>
          </ac:spMkLst>
        </pc:spChg>
      </pc:sldChg>
    </pc:docChg>
  </pc:docChgLst>
  <pc:docChgLst>
    <pc:chgData name="Elian Tago" userId="S::go19348@bristol.ac.uk::7716188e-ead4-441f-8a2f-d2d6d0a2da0a" providerId="AD" clId="Web-{FCC9B0A3-5287-2357-CF3D-73228CF52FBF}"/>
    <pc:docChg chg="modSld">
      <pc:chgData name="Elian Tago" userId="S::go19348@bristol.ac.uk::7716188e-ead4-441f-8a2f-d2d6d0a2da0a" providerId="AD" clId="Web-{FCC9B0A3-5287-2357-CF3D-73228CF52FBF}" dt="2021-04-22T15:37:27.121" v="3"/>
      <pc:docMkLst>
        <pc:docMk/>
      </pc:docMkLst>
      <pc:sldChg chg="modNotes">
        <pc:chgData name="Elian Tago" userId="S::go19348@bristol.ac.uk::7716188e-ead4-441f-8a2f-d2d6d0a2da0a" providerId="AD" clId="Web-{FCC9B0A3-5287-2357-CF3D-73228CF52FBF}" dt="2021-04-22T15:37:27.121" v="3"/>
        <pc:sldMkLst>
          <pc:docMk/>
          <pc:sldMk cId="716189923" sldId="275"/>
        </pc:sldMkLst>
      </pc:sldChg>
    </pc:docChg>
  </pc:docChgLst>
  <pc:docChgLst>
    <pc:chgData name="Esi Balaban" userId="S::os19491@bristol.ac.uk::6f44242a-ccfb-4fbd-bd19-9d85ec8bb59f" providerId="AD" clId="Web-{75363222-E783-273A-972F-217A388BBA70}"/>
    <pc:docChg chg="modSld">
      <pc:chgData name="Esi Balaban" userId="S::os19491@bristol.ac.uk::6f44242a-ccfb-4fbd-bd19-9d85ec8bb59f" providerId="AD" clId="Web-{75363222-E783-273A-972F-217A388BBA70}" dt="2021-04-23T10:15:26.434" v="830"/>
      <pc:docMkLst>
        <pc:docMk/>
      </pc:docMkLst>
      <pc:sldChg chg="modNotes">
        <pc:chgData name="Esi Balaban" userId="S::os19491@bristol.ac.uk::6f44242a-ccfb-4fbd-bd19-9d85ec8bb59f" providerId="AD" clId="Web-{75363222-E783-273A-972F-217A388BBA70}" dt="2021-04-23T10:15:26.434" v="830"/>
        <pc:sldMkLst>
          <pc:docMk/>
          <pc:sldMk cId="2157989467" sldId="271"/>
        </pc:sldMkLst>
      </pc:sldChg>
      <pc:sldChg chg="addSp delSp modSp modNotes">
        <pc:chgData name="Esi Balaban" userId="S::os19491@bristol.ac.uk::6f44242a-ccfb-4fbd-bd19-9d85ec8bb59f" providerId="AD" clId="Web-{75363222-E783-273A-972F-217A388BBA70}" dt="2021-04-23T08:39:06.194" v="167"/>
        <pc:sldMkLst>
          <pc:docMk/>
          <pc:sldMk cId="1457554315" sldId="274"/>
        </pc:sldMkLst>
        <pc:spChg chg="mod">
          <ac:chgData name="Esi Balaban" userId="S::os19491@bristol.ac.uk::6f44242a-ccfb-4fbd-bd19-9d85ec8bb59f" providerId="AD" clId="Web-{75363222-E783-273A-972F-217A388BBA70}" dt="2021-04-23T08:34:34.328" v="10" actId="1076"/>
          <ac:spMkLst>
            <pc:docMk/>
            <pc:sldMk cId="1457554315" sldId="274"/>
            <ac:spMk id="2" creationId="{2018A76C-5F28-477E-A687-BC5981C717EF}"/>
          </ac:spMkLst>
        </pc:spChg>
        <pc:spChg chg="add del">
          <ac:chgData name="Esi Balaban" userId="S::os19491@bristol.ac.uk::6f44242a-ccfb-4fbd-bd19-9d85ec8bb59f" providerId="AD" clId="Web-{75363222-E783-273A-972F-217A388BBA70}" dt="2021-04-23T08:34:13.578" v="5"/>
          <ac:spMkLst>
            <pc:docMk/>
            <pc:sldMk cId="1457554315" sldId="274"/>
            <ac:spMk id="5" creationId="{C78110FE-288F-4F2E-AD82-296946DB9235}"/>
          </ac:spMkLst>
        </pc:spChg>
      </pc:sldChg>
      <pc:sldChg chg="addSp delSp modSp modNotes">
        <pc:chgData name="Esi Balaban" userId="S::os19491@bristol.ac.uk::6f44242a-ccfb-4fbd-bd19-9d85ec8bb59f" providerId="AD" clId="Web-{75363222-E783-273A-972F-217A388BBA70}" dt="2021-04-23T10:07:35.998" v="452"/>
        <pc:sldMkLst>
          <pc:docMk/>
          <pc:sldMk cId="3804184338" sldId="276"/>
        </pc:sldMkLst>
        <pc:spChg chg="mod">
          <ac:chgData name="Esi Balaban" userId="S::os19491@bristol.ac.uk::6f44242a-ccfb-4fbd-bd19-9d85ec8bb59f" providerId="AD" clId="Web-{75363222-E783-273A-972F-217A388BBA70}" dt="2021-04-23T10:01:24.144" v="202" actId="1076"/>
          <ac:spMkLst>
            <pc:docMk/>
            <pc:sldMk cId="3804184338" sldId="276"/>
            <ac:spMk id="3" creationId="{39CE2531-5304-4C9F-A3CB-B4CEB804C029}"/>
          </ac:spMkLst>
        </pc:spChg>
        <pc:spChg chg="mod">
          <ac:chgData name="Esi Balaban" userId="S::os19491@bristol.ac.uk::6f44242a-ccfb-4fbd-bd19-9d85ec8bb59f" providerId="AD" clId="Web-{75363222-E783-273A-972F-217A388BBA70}" dt="2021-04-23T10:01:54.707" v="208" actId="1076"/>
          <ac:spMkLst>
            <pc:docMk/>
            <pc:sldMk cId="3804184338" sldId="276"/>
            <ac:spMk id="10" creationId="{D902DCC9-D2D6-4AB4-B753-8EAAC7A58EE5}"/>
          </ac:spMkLst>
        </pc:spChg>
        <pc:picChg chg="mod modCrop">
          <ac:chgData name="Esi Balaban" userId="S::os19491@bristol.ac.uk::6f44242a-ccfb-4fbd-bd19-9d85ec8bb59f" providerId="AD" clId="Web-{75363222-E783-273A-972F-217A388BBA70}" dt="2021-04-23T10:00:22.564" v="188" actId="1076"/>
          <ac:picMkLst>
            <pc:docMk/>
            <pc:sldMk cId="3804184338" sldId="276"/>
            <ac:picMk id="15" creationId="{8D5F8C66-A585-964A-8865-711AE4178350}"/>
          </ac:picMkLst>
        </pc:picChg>
        <pc:cxnChg chg="add del mod">
          <ac:chgData name="Esi Balaban" userId="S::os19491@bristol.ac.uk::6f44242a-ccfb-4fbd-bd19-9d85ec8bb59f" providerId="AD" clId="Web-{75363222-E783-273A-972F-217A388BBA70}" dt="2021-04-23T09:58:57.780" v="171"/>
          <ac:cxnSpMkLst>
            <pc:docMk/>
            <pc:sldMk cId="3804184338" sldId="276"/>
            <ac:cxnSpMk id="5" creationId="{79A234CD-8981-43F1-AB85-FE4AC8B14E78}"/>
          </ac:cxnSpMkLst>
        </pc:cxnChg>
        <pc:cxnChg chg="add mod">
          <ac:chgData name="Esi Balaban" userId="S::os19491@bristol.ac.uk::6f44242a-ccfb-4fbd-bd19-9d85ec8bb59f" providerId="AD" clId="Web-{75363222-E783-273A-972F-217A388BBA70}" dt="2021-04-23T10:00:47.580" v="192" actId="14100"/>
          <ac:cxnSpMkLst>
            <pc:docMk/>
            <pc:sldMk cId="3804184338" sldId="276"/>
            <ac:cxnSpMk id="6" creationId="{CF3E5A0E-8855-4839-8A32-95B736901A98}"/>
          </ac:cxnSpMkLst>
        </pc:cxnChg>
        <pc:cxnChg chg="add mod">
          <ac:chgData name="Esi Balaban" userId="S::os19491@bristol.ac.uk::6f44242a-ccfb-4fbd-bd19-9d85ec8bb59f" providerId="AD" clId="Web-{75363222-E783-273A-972F-217A388BBA70}" dt="2021-04-23T10:01:59.754" v="209" actId="14100"/>
          <ac:cxnSpMkLst>
            <pc:docMk/>
            <pc:sldMk cId="3804184338" sldId="276"/>
            <ac:cxnSpMk id="16" creationId="{887F77C8-4C8C-4858-8624-D97AE0DEE635}"/>
          </ac:cxnSpMkLst>
        </pc:cxnChg>
        <pc:cxnChg chg="add mod">
          <ac:chgData name="Esi Balaban" userId="S::os19491@bristol.ac.uk::6f44242a-ccfb-4fbd-bd19-9d85ec8bb59f" providerId="AD" clId="Web-{75363222-E783-273A-972F-217A388BBA70}" dt="2021-04-23T10:00:39.549" v="190" actId="14100"/>
          <ac:cxnSpMkLst>
            <pc:docMk/>
            <pc:sldMk cId="3804184338" sldId="276"/>
            <ac:cxnSpMk id="17" creationId="{84E5735D-BCB8-4A70-AF0E-EF52C036AB56}"/>
          </ac:cxnSpMkLst>
        </pc:cxnChg>
        <pc:cxnChg chg="add mod">
          <ac:chgData name="Esi Balaban" userId="S::os19491@bristol.ac.uk::6f44242a-ccfb-4fbd-bd19-9d85ec8bb59f" providerId="AD" clId="Web-{75363222-E783-273A-972F-217A388BBA70}" dt="2021-04-23T10:00:34.236" v="189" actId="14100"/>
          <ac:cxnSpMkLst>
            <pc:docMk/>
            <pc:sldMk cId="3804184338" sldId="276"/>
            <ac:cxnSpMk id="18" creationId="{04F64CF4-93D1-467D-BFFC-B7D38177076E}"/>
          </ac:cxnSpMkLst>
        </pc:cxnChg>
        <pc:cxnChg chg="add mod">
          <ac:chgData name="Esi Balaban" userId="S::os19491@bristol.ac.uk::6f44242a-ccfb-4fbd-bd19-9d85ec8bb59f" providerId="AD" clId="Web-{75363222-E783-273A-972F-217A388BBA70}" dt="2021-04-23T10:00:59.909" v="196" actId="14100"/>
          <ac:cxnSpMkLst>
            <pc:docMk/>
            <pc:sldMk cId="3804184338" sldId="276"/>
            <ac:cxnSpMk id="19" creationId="{125BA2DA-4981-4858-BEBD-CC3C1B597BE6}"/>
          </ac:cxnSpMkLst>
        </pc:cxnChg>
        <pc:cxnChg chg="add mod">
          <ac:chgData name="Esi Balaban" userId="S::os19491@bristol.ac.uk::6f44242a-ccfb-4fbd-bd19-9d85ec8bb59f" providerId="AD" clId="Web-{75363222-E783-273A-972F-217A388BBA70}" dt="2021-04-23T10:01:40.707" v="205" actId="14100"/>
          <ac:cxnSpMkLst>
            <pc:docMk/>
            <pc:sldMk cId="3804184338" sldId="276"/>
            <ac:cxnSpMk id="20" creationId="{D349C8CD-424D-4786-850C-C40F330A0E29}"/>
          </ac:cxnSpMkLst>
        </pc:cxnChg>
      </pc:sldChg>
    </pc:docChg>
  </pc:docChgLst>
  <pc:docChgLst>
    <pc:chgData name="Esi Balaban" userId="S::os19491@bristol.ac.uk::6f44242a-ccfb-4fbd-bd19-9d85ec8bb59f" providerId="AD" clId="Web-{44056B7D-93DB-1C99-24DE-7DFE852838F8}"/>
    <pc:docChg chg="modSld">
      <pc:chgData name="Esi Balaban" userId="S::os19491@bristol.ac.uk::6f44242a-ccfb-4fbd-bd19-9d85ec8bb59f" providerId="AD" clId="Web-{44056B7D-93DB-1C99-24DE-7DFE852838F8}" dt="2021-04-23T14:00:55.958" v="108"/>
      <pc:docMkLst>
        <pc:docMk/>
      </pc:docMkLst>
      <pc:sldChg chg="modNotes">
        <pc:chgData name="Esi Balaban" userId="S::os19491@bristol.ac.uk::6f44242a-ccfb-4fbd-bd19-9d85ec8bb59f" providerId="AD" clId="Web-{44056B7D-93DB-1C99-24DE-7DFE852838F8}" dt="2021-04-23T14:00:55.958" v="108"/>
        <pc:sldMkLst>
          <pc:docMk/>
          <pc:sldMk cId="2157989467" sldId="271"/>
        </pc:sldMkLst>
      </pc:sldChg>
      <pc:sldChg chg="modNotes">
        <pc:chgData name="Esi Balaban" userId="S::os19491@bristol.ac.uk::6f44242a-ccfb-4fbd-bd19-9d85ec8bb59f" providerId="AD" clId="Web-{44056B7D-93DB-1C99-24DE-7DFE852838F8}" dt="2021-04-23T13:53:45.352" v="104"/>
        <pc:sldMkLst>
          <pc:docMk/>
          <pc:sldMk cId="2858806308" sldId="317"/>
        </pc:sldMkLst>
      </pc:sldChg>
    </pc:docChg>
  </pc:docChgLst>
  <pc:docChgLst>
    <pc:chgData name="Elian Tago" userId="7716188e-ead4-441f-8a2f-d2d6d0a2da0a" providerId="ADAL" clId="{06201A73-44B5-47E7-9DB4-8E00ACC13248}"/>
    <pc:docChg chg="undo redo custSel addSld delSld modSld">
      <pc:chgData name="Elian Tago" userId="7716188e-ead4-441f-8a2f-d2d6d0a2da0a" providerId="ADAL" clId="{06201A73-44B5-47E7-9DB4-8E00ACC13248}" dt="2021-04-28T15:12:39.863" v="2968" actId="1076"/>
      <pc:docMkLst>
        <pc:docMk/>
      </pc:docMkLst>
      <pc:sldChg chg="addSp delSp modSp mod modTransition modAnim modNotesTx">
        <pc:chgData name="Elian Tago" userId="7716188e-ead4-441f-8a2f-d2d6d0a2da0a" providerId="ADAL" clId="{06201A73-44B5-47E7-9DB4-8E00ACC13248}" dt="2021-04-25T20:45:43.072" v="2934"/>
        <pc:sldMkLst>
          <pc:docMk/>
          <pc:sldMk cId="109857222" sldId="256"/>
        </pc:sldMkLst>
        <pc:spChg chg="mod">
          <ac:chgData name="Elian Tago" userId="7716188e-ead4-441f-8a2f-d2d6d0a2da0a" providerId="ADAL" clId="{06201A73-44B5-47E7-9DB4-8E00ACC13248}" dt="2021-04-23T11:17:07.539" v="2385" actId="14100"/>
          <ac:spMkLst>
            <pc:docMk/>
            <pc:sldMk cId="109857222" sldId="256"/>
            <ac:spMk id="2" creationId="{00000000-0000-0000-0000-000000000000}"/>
          </ac:spMkLst>
        </pc:spChg>
        <pc:spChg chg="mod">
          <ac:chgData name="Elian Tago" userId="7716188e-ead4-441f-8a2f-d2d6d0a2da0a" providerId="ADAL" clId="{06201A73-44B5-47E7-9DB4-8E00ACC13248}" dt="2021-04-23T11:19:27.709" v="2398" actId="14100"/>
          <ac:spMkLst>
            <pc:docMk/>
            <pc:sldMk cId="109857222" sldId="256"/>
            <ac:spMk id="3" creationId="{00000000-0000-0000-0000-000000000000}"/>
          </ac:spMkLst>
        </pc:spChg>
        <pc:picChg chg="add del mod">
          <ac:chgData name="Elian Tago" userId="7716188e-ead4-441f-8a2f-d2d6d0a2da0a" providerId="ADAL" clId="{06201A73-44B5-47E7-9DB4-8E00ACC13248}" dt="2021-04-25T20:45:07.851" v="2931"/>
          <ac:picMkLst>
            <pc:docMk/>
            <pc:sldMk cId="109857222" sldId="256"/>
            <ac:picMk id="4" creationId="{1392F478-7057-49B8-9F76-20F0BA301603}"/>
          </ac:picMkLst>
        </pc:picChg>
        <pc:picChg chg="add del mod">
          <ac:chgData name="Elian Tago" userId="7716188e-ead4-441f-8a2f-d2d6d0a2da0a" providerId="ADAL" clId="{06201A73-44B5-47E7-9DB4-8E00ACC13248}" dt="2021-04-25T15:03:07.212" v="2798"/>
          <ac:picMkLst>
            <pc:docMk/>
            <pc:sldMk cId="109857222" sldId="256"/>
            <ac:picMk id="4" creationId="{968CE887-3B39-40FB-841C-40E260FA98D3}"/>
          </ac:picMkLst>
        </pc:picChg>
        <pc:picChg chg="add del mod">
          <ac:chgData name="Elian Tago" userId="7716188e-ead4-441f-8a2f-d2d6d0a2da0a" providerId="ADAL" clId="{06201A73-44B5-47E7-9DB4-8E00ACC13248}" dt="2021-04-25T20:45:30.858" v="2933"/>
          <ac:picMkLst>
            <pc:docMk/>
            <pc:sldMk cId="109857222" sldId="256"/>
            <ac:picMk id="5" creationId="{0E36E88C-7BF3-4275-B2A5-68C993E6D32E}"/>
          </ac:picMkLst>
        </pc:picChg>
        <pc:picChg chg="add del mod">
          <ac:chgData name="Elian Tago" userId="7716188e-ead4-441f-8a2f-d2d6d0a2da0a" providerId="ADAL" clId="{06201A73-44B5-47E7-9DB4-8E00ACC13248}" dt="2021-04-25T15:04:55.919" v="2800"/>
          <ac:picMkLst>
            <pc:docMk/>
            <pc:sldMk cId="109857222" sldId="256"/>
            <ac:picMk id="5" creationId="{8A1479DF-9746-47E9-9DD0-ED9368C7B9D4}"/>
          </ac:picMkLst>
        </pc:picChg>
        <pc:picChg chg="mod">
          <ac:chgData name="Elian Tago" userId="7716188e-ead4-441f-8a2f-d2d6d0a2da0a" providerId="ADAL" clId="{06201A73-44B5-47E7-9DB4-8E00ACC13248}" dt="2021-04-20T14:50:50.702" v="26" actId="1076"/>
          <ac:picMkLst>
            <pc:docMk/>
            <pc:sldMk cId="109857222" sldId="256"/>
            <ac:picMk id="6" creationId="{9373D0C3-5195-3042-8125-A7BAC3717814}"/>
          </ac:picMkLst>
        </pc:picChg>
        <pc:picChg chg="add del mod">
          <ac:chgData name="Elian Tago" userId="7716188e-ead4-441f-8a2f-d2d6d0a2da0a" providerId="ADAL" clId="{06201A73-44B5-47E7-9DB4-8E00ACC13248}" dt="2021-04-25T15:05:11.228" v="2802"/>
          <ac:picMkLst>
            <pc:docMk/>
            <pc:sldMk cId="109857222" sldId="256"/>
            <ac:picMk id="7" creationId="{308EF15C-C35E-4051-AEC4-9726BC1B088E}"/>
          </ac:picMkLst>
        </pc:picChg>
        <pc:picChg chg="add mod">
          <ac:chgData name="Elian Tago" userId="7716188e-ead4-441f-8a2f-d2d6d0a2da0a" providerId="ADAL" clId="{06201A73-44B5-47E7-9DB4-8E00ACC13248}" dt="2021-04-25T20:45:43.072" v="2934"/>
          <ac:picMkLst>
            <pc:docMk/>
            <pc:sldMk cId="109857222" sldId="256"/>
            <ac:picMk id="7" creationId="{B6115EBB-48FC-4295-B2D5-18110DBAE1C4}"/>
          </ac:picMkLst>
        </pc:picChg>
        <pc:picChg chg="add del mod">
          <ac:chgData name="Elian Tago" userId="7716188e-ead4-441f-8a2f-d2d6d0a2da0a" providerId="ADAL" clId="{06201A73-44B5-47E7-9DB4-8E00ACC13248}" dt="2021-04-25T17:25:36.503" v="2905"/>
          <ac:picMkLst>
            <pc:docMk/>
            <pc:sldMk cId="109857222" sldId="256"/>
            <ac:picMk id="8" creationId="{9EF87C1E-0295-40E6-A37D-DDA1591147DE}"/>
          </ac:picMkLst>
        </pc:picChg>
        <pc:picChg chg="add mod">
          <ac:chgData name="Elian Tago" userId="7716188e-ead4-441f-8a2f-d2d6d0a2da0a" providerId="ADAL" clId="{06201A73-44B5-47E7-9DB4-8E00ACC13248}" dt="2021-04-20T14:50:58.344" v="31" actId="688"/>
          <ac:picMkLst>
            <pc:docMk/>
            <pc:sldMk cId="109857222" sldId="256"/>
            <ac:picMk id="2050" creationId="{A3C042C6-F000-4EEA-A9ED-5F67F8DFC276}"/>
          </ac:picMkLst>
        </pc:picChg>
      </pc:sldChg>
      <pc:sldChg chg="addSp delSp modSp mod">
        <pc:chgData name="Elian Tago" userId="7716188e-ead4-441f-8a2f-d2d6d0a2da0a" providerId="ADAL" clId="{06201A73-44B5-47E7-9DB4-8E00ACC13248}" dt="2021-04-23T11:21:57.249" v="2417" actId="14100"/>
        <pc:sldMkLst>
          <pc:docMk/>
          <pc:sldMk cId="1369709684" sldId="258"/>
        </pc:sldMkLst>
        <pc:spChg chg="mod">
          <ac:chgData name="Elian Tago" userId="7716188e-ead4-441f-8a2f-d2d6d0a2da0a" providerId="ADAL" clId="{06201A73-44B5-47E7-9DB4-8E00ACC13248}" dt="2021-04-20T14:34:55.756" v="15" actId="1076"/>
          <ac:spMkLst>
            <pc:docMk/>
            <pc:sldMk cId="1369709684" sldId="258"/>
            <ac:spMk id="25" creationId="{D6CF3388-AF0C-40F6-81A1-210F73367F17}"/>
          </ac:spMkLst>
        </pc:spChg>
        <pc:spChg chg="ord">
          <ac:chgData name="Elian Tago" userId="7716188e-ead4-441f-8a2f-d2d6d0a2da0a" providerId="ADAL" clId="{06201A73-44B5-47E7-9DB4-8E00ACC13248}" dt="2021-04-21T23:41:31.164" v="2090" actId="166"/>
          <ac:spMkLst>
            <pc:docMk/>
            <pc:sldMk cId="1369709684" sldId="258"/>
            <ac:spMk id="35" creationId="{A2E6E662-98ED-4BBC-9791-FDEF7881FCEC}"/>
          </ac:spMkLst>
        </pc:spChg>
        <pc:picChg chg="mod">
          <ac:chgData name="Elian Tago" userId="7716188e-ead4-441f-8a2f-d2d6d0a2da0a" providerId="ADAL" clId="{06201A73-44B5-47E7-9DB4-8E00ACC13248}" dt="2021-04-21T23:45:39.964" v="2123" actId="1076"/>
          <ac:picMkLst>
            <pc:docMk/>
            <pc:sldMk cId="1369709684" sldId="258"/>
            <ac:picMk id="34" creationId="{982DA143-00C4-4D74-B845-04C7CBCED555}"/>
          </ac:picMkLst>
        </pc:picChg>
        <pc:picChg chg="mod">
          <ac:chgData name="Elian Tago" userId="7716188e-ead4-441f-8a2f-d2d6d0a2da0a" providerId="ADAL" clId="{06201A73-44B5-47E7-9DB4-8E00ACC13248}" dt="2021-04-21T23:40:39.272" v="2079" actId="1076"/>
          <ac:picMkLst>
            <pc:docMk/>
            <pc:sldMk cId="1369709684" sldId="258"/>
            <ac:picMk id="1025" creationId="{B2818158-78FC-4A74-B4F0-3CDF31CD1F37}"/>
          </ac:picMkLst>
        </pc:picChg>
        <pc:picChg chg="add mod">
          <ac:chgData name="Elian Tago" userId="7716188e-ead4-441f-8a2f-d2d6d0a2da0a" providerId="ADAL" clId="{06201A73-44B5-47E7-9DB4-8E00ACC13248}" dt="2021-04-20T14:35:20.349" v="21" actId="14100"/>
          <ac:picMkLst>
            <pc:docMk/>
            <pc:sldMk cId="1369709684" sldId="258"/>
            <ac:picMk id="1026" creationId="{55B9CDCF-4E30-45D7-BC2D-2438FFB34274}"/>
          </ac:picMkLst>
        </pc:picChg>
        <pc:picChg chg="add mod">
          <ac:chgData name="Elian Tago" userId="7716188e-ead4-441f-8a2f-d2d6d0a2da0a" providerId="ADAL" clId="{06201A73-44B5-47E7-9DB4-8E00ACC13248}" dt="2021-04-21T23:44:46.227" v="2102" actId="1076"/>
          <ac:picMkLst>
            <pc:docMk/>
            <pc:sldMk cId="1369709684" sldId="258"/>
            <ac:picMk id="1028" creationId="{D5EBF647-F058-4128-BC55-C5F935140A08}"/>
          </ac:picMkLst>
        </pc:picChg>
        <pc:picChg chg="add mod">
          <ac:chgData name="Elian Tago" userId="7716188e-ead4-441f-8a2f-d2d6d0a2da0a" providerId="ADAL" clId="{06201A73-44B5-47E7-9DB4-8E00ACC13248}" dt="2021-04-21T23:44:48.498" v="2103" actId="1076"/>
          <ac:picMkLst>
            <pc:docMk/>
            <pc:sldMk cId="1369709684" sldId="258"/>
            <ac:picMk id="1030" creationId="{F0580448-2CF1-40A6-BBDD-D6AFC1080D33}"/>
          </ac:picMkLst>
        </pc:picChg>
        <pc:picChg chg="add del">
          <ac:chgData name="Elian Tago" userId="7716188e-ead4-441f-8a2f-d2d6d0a2da0a" providerId="ADAL" clId="{06201A73-44B5-47E7-9DB4-8E00ACC13248}" dt="2021-04-21T23:41:07.871" v="2084" actId="478"/>
          <ac:picMkLst>
            <pc:docMk/>
            <pc:sldMk cId="1369709684" sldId="258"/>
            <ac:picMk id="2050" creationId="{0118957C-34B4-4234-9D28-F357CAF6470F}"/>
          </ac:picMkLst>
        </pc:picChg>
        <pc:picChg chg="add del">
          <ac:chgData name="Elian Tago" userId="7716188e-ead4-441f-8a2f-d2d6d0a2da0a" providerId="ADAL" clId="{06201A73-44B5-47E7-9DB4-8E00ACC13248}" dt="2021-04-21T23:41:07.871" v="2084" actId="478"/>
          <ac:picMkLst>
            <pc:docMk/>
            <pc:sldMk cId="1369709684" sldId="258"/>
            <ac:picMk id="2052" creationId="{578C986F-31C8-40B6-83A7-BAA59C3A42CC}"/>
          </ac:picMkLst>
        </pc:picChg>
        <pc:picChg chg="add mod">
          <ac:chgData name="Elian Tago" userId="7716188e-ead4-441f-8a2f-d2d6d0a2da0a" providerId="ADAL" clId="{06201A73-44B5-47E7-9DB4-8E00ACC13248}" dt="2021-04-21T23:41:36.339" v="2093" actId="1076"/>
          <ac:picMkLst>
            <pc:docMk/>
            <pc:sldMk cId="1369709684" sldId="258"/>
            <ac:picMk id="2054" creationId="{F394D43B-321E-4A7B-A0DC-7A72CBD76FF1}"/>
          </ac:picMkLst>
        </pc:picChg>
        <pc:picChg chg="add mod">
          <ac:chgData name="Elian Tago" userId="7716188e-ead4-441f-8a2f-d2d6d0a2da0a" providerId="ADAL" clId="{06201A73-44B5-47E7-9DB4-8E00ACC13248}" dt="2021-04-21T23:43:19.805" v="2096" actId="1076"/>
          <ac:picMkLst>
            <pc:docMk/>
            <pc:sldMk cId="1369709684" sldId="258"/>
            <ac:picMk id="2056" creationId="{602295E1-898C-40BE-ABEE-1C9EFC5FF1DC}"/>
          </ac:picMkLst>
        </pc:picChg>
        <pc:picChg chg="add mod">
          <ac:chgData name="Elian Tago" userId="7716188e-ead4-441f-8a2f-d2d6d0a2da0a" providerId="ADAL" clId="{06201A73-44B5-47E7-9DB4-8E00ACC13248}" dt="2021-04-21T23:57:09.040" v="2383" actId="1076"/>
          <ac:picMkLst>
            <pc:docMk/>
            <pc:sldMk cId="1369709684" sldId="258"/>
            <ac:picMk id="2058" creationId="{2293F440-4A3D-45E2-9150-9EA6FEC50ED6}"/>
          </ac:picMkLst>
        </pc:picChg>
        <pc:picChg chg="add del mod">
          <ac:chgData name="Elian Tago" userId="7716188e-ead4-441f-8a2f-d2d6d0a2da0a" providerId="ADAL" clId="{06201A73-44B5-47E7-9DB4-8E00ACC13248}" dt="2021-04-21T23:45:08.244" v="2107" actId="478"/>
          <ac:picMkLst>
            <pc:docMk/>
            <pc:sldMk cId="1369709684" sldId="258"/>
            <ac:picMk id="2060" creationId="{C3B88A9C-C27A-4380-BED9-BAB0E987B1DC}"/>
          </ac:picMkLst>
        </pc:picChg>
        <pc:picChg chg="add mod">
          <ac:chgData name="Elian Tago" userId="7716188e-ead4-441f-8a2f-d2d6d0a2da0a" providerId="ADAL" clId="{06201A73-44B5-47E7-9DB4-8E00ACC13248}" dt="2021-04-21T23:57:10.111" v="2384" actId="1076"/>
          <ac:picMkLst>
            <pc:docMk/>
            <pc:sldMk cId="1369709684" sldId="258"/>
            <ac:picMk id="2062" creationId="{A3B3B0F0-95E6-4A45-B27B-F208505CB21D}"/>
          </ac:picMkLst>
        </pc:picChg>
        <pc:cxnChg chg="mod">
          <ac:chgData name="Elian Tago" userId="7716188e-ead4-441f-8a2f-d2d6d0a2da0a" providerId="ADAL" clId="{06201A73-44B5-47E7-9DB4-8E00ACC13248}" dt="2021-04-23T11:21:22.749" v="2408" actId="14100"/>
          <ac:cxnSpMkLst>
            <pc:docMk/>
            <pc:sldMk cId="1369709684" sldId="258"/>
            <ac:cxnSpMk id="36" creationId="{87FA0AB1-0959-47BC-A04F-5DFDD3006F86}"/>
          </ac:cxnSpMkLst>
        </pc:cxnChg>
        <pc:cxnChg chg="mod">
          <ac:chgData name="Elian Tago" userId="7716188e-ead4-441f-8a2f-d2d6d0a2da0a" providerId="ADAL" clId="{06201A73-44B5-47E7-9DB4-8E00ACC13248}" dt="2021-04-23T11:21:57.249" v="2417" actId="14100"/>
          <ac:cxnSpMkLst>
            <pc:docMk/>
            <pc:sldMk cId="1369709684" sldId="258"/>
            <ac:cxnSpMk id="39" creationId="{49D07E4B-C31C-4234-BC11-D2624DCF05E0}"/>
          </ac:cxnSpMkLst>
        </pc:cxnChg>
        <pc:cxnChg chg="mod">
          <ac:chgData name="Elian Tago" userId="7716188e-ead4-441f-8a2f-d2d6d0a2da0a" providerId="ADAL" clId="{06201A73-44B5-47E7-9DB4-8E00ACC13248}" dt="2021-04-23T11:21:52.749" v="2416" actId="14100"/>
          <ac:cxnSpMkLst>
            <pc:docMk/>
            <pc:sldMk cId="1369709684" sldId="258"/>
            <ac:cxnSpMk id="43" creationId="{09BCECE5-A93A-49D5-8E53-9F9E5045C221}"/>
          </ac:cxnSpMkLst>
        </pc:cxnChg>
        <pc:cxnChg chg="mod">
          <ac:chgData name="Elian Tago" userId="7716188e-ead4-441f-8a2f-d2d6d0a2da0a" providerId="ADAL" clId="{06201A73-44B5-47E7-9DB4-8E00ACC13248}" dt="2021-04-23T11:21:48.979" v="2415" actId="14100"/>
          <ac:cxnSpMkLst>
            <pc:docMk/>
            <pc:sldMk cId="1369709684" sldId="258"/>
            <ac:cxnSpMk id="47" creationId="{E1753398-5083-4FF2-B5D6-821CA1CEEE3B}"/>
          </ac:cxnSpMkLst>
        </pc:cxnChg>
        <pc:cxnChg chg="mod">
          <ac:chgData name="Elian Tago" userId="7716188e-ead4-441f-8a2f-d2d6d0a2da0a" providerId="ADAL" clId="{06201A73-44B5-47E7-9DB4-8E00ACC13248}" dt="2021-04-23T11:21:43.139" v="2414" actId="14100"/>
          <ac:cxnSpMkLst>
            <pc:docMk/>
            <pc:sldMk cId="1369709684" sldId="258"/>
            <ac:cxnSpMk id="52" creationId="{48068FBF-EE5A-44A9-89AA-0A0349C5C0B7}"/>
          </ac:cxnSpMkLst>
        </pc:cxnChg>
        <pc:cxnChg chg="mod">
          <ac:chgData name="Elian Tago" userId="7716188e-ead4-441f-8a2f-d2d6d0a2da0a" providerId="ADAL" clId="{06201A73-44B5-47E7-9DB4-8E00ACC13248}" dt="2021-04-23T11:21:36.989" v="2413" actId="14100"/>
          <ac:cxnSpMkLst>
            <pc:docMk/>
            <pc:sldMk cId="1369709684" sldId="258"/>
            <ac:cxnSpMk id="58" creationId="{BE84DA11-015F-4A6B-A33A-3583059A0362}"/>
          </ac:cxnSpMkLst>
        </pc:cxnChg>
        <pc:cxnChg chg="mod">
          <ac:chgData name="Elian Tago" userId="7716188e-ead4-441f-8a2f-d2d6d0a2da0a" providerId="ADAL" clId="{06201A73-44B5-47E7-9DB4-8E00ACC13248}" dt="2021-04-23T11:21:30.809" v="2411" actId="14100"/>
          <ac:cxnSpMkLst>
            <pc:docMk/>
            <pc:sldMk cId="1369709684" sldId="258"/>
            <ac:cxnSpMk id="63" creationId="{E01DE5B9-E2F6-4874-BD9B-3DDEBD0BE531}"/>
          </ac:cxnSpMkLst>
        </pc:cxnChg>
        <pc:cxnChg chg="mod">
          <ac:chgData name="Elian Tago" userId="7716188e-ead4-441f-8a2f-d2d6d0a2da0a" providerId="ADAL" clId="{06201A73-44B5-47E7-9DB4-8E00ACC13248}" dt="2021-04-23T11:21:34.079" v="2412" actId="14100"/>
          <ac:cxnSpMkLst>
            <pc:docMk/>
            <pc:sldMk cId="1369709684" sldId="258"/>
            <ac:cxnSpMk id="68" creationId="{66421420-085D-44B8-B162-E79B08D0460D}"/>
          </ac:cxnSpMkLst>
        </pc:cxnChg>
      </pc:sldChg>
      <pc:sldChg chg="addSp modSp mod">
        <pc:chgData name="Elian Tago" userId="7716188e-ead4-441f-8a2f-d2d6d0a2da0a" providerId="ADAL" clId="{06201A73-44B5-47E7-9DB4-8E00ACC13248}" dt="2021-04-19T13:26:58.996" v="4" actId="1076"/>
        <pc:sldMkLst>
          <pc:docMk/>
          <pc:sldMk cId="3000284484" sldId="261"/>
        </pc:sldMkLst>
        <pc:picChg chg="add mod">
          <ac:chgData name="Elian Tago" userId="7716188e-ead4-441f-8a2f-d2d6d0a2da0a" providerId="ADAL" clId="{06201A73-44B5-47E7-9DB4-8E00ACC13248}" dt="2021-04-19T13:26:58.996" v="4" actId="1076"/>
          <ac:picMkLst>
            <pc:docMk/>
            <pc:sldMk cId="3000284484" sldId="261"/>
            <ac:picMk id="6" creationId="{30B15082-3CEB-412B-8D24-269FB2841C98}"/>
          </ac:picMkLst>
        </pc:picChg>
      </pc:sldChg>
      <pc:sldChg chg="modSp mod">
        <pc:chgData name="Elian Tago" userId="7716188e-ead4-441f-8a2f-d2d6d0a2da0a" providerId="ADAL" clId="{06201A73-44B5-47E7-9DB4-8E00ACC13248}" dt="2021-04-25T22:22:49.545" v="2965" actId="1076"/>
        <pc:sldMkLst>
          <pc:docMk/>
          <pc:sldMk cId="425400943" sldId="268"/>
        </pc:sldMkLst>
        <pc:spChg chg="mod">
          <ac:chgData name="Elian Tago" userId="7716188e-ead4-441f-8a2f-d2d6d0a2da0a" providerId="ADAL" clId="{06201A73-44B5-47E7-9DB4-8E00ACC13248}" dt="2021-04-25T22:22:49.125" v="2964" actId="1076"/>
          <ac:spMkLst>
            <pc:docMk/>
            <pc:sldMk cId="425400943" sldId="268"/>
            <ac:spMk id="3" creationId="{669AD288-D967-FD46-AFD3-AE62EE5887C4}"/>
          </ac:spMkLst>
        </pc:spChg>
        <pc:picChg chg="mod">
          <ac:chgData name="Elian Tago" userId="7716188e-ead4-441f-8a2f-d2d6d0a2da0a" providerId="ADAL" clId="{06201A73-44B5-47E7-9DB4-8E00ACC13248}" dt="2021-04-25T22:22:49.545" v="2965" actId="1076"/>
          <ac:picMkLst>
            <pc:docMk/>
            <pc:sldMk cId="425400943" sldId="268"/>
            <ac:picMk id="8" creationId="{967AB75C-A623-7145-89FD-503904E3F93B}"/>
          </ac:picMkLst>
        </pc:picChg>
      </pc:sldChg>
      <pc:sldChg chg="addSp delSp modSp mod modTransition modAnim">
        <pc:chgData name="Elian Tago" userId="7716188e-ead4-441f-8a2f-d2d6d0a2da0a" providerId="ADAL" clId="{06201A73-44B5-47E7-9DB4-8E00ACC13248}" dt="2021-04-28T15:12:39.863" v="2968" actId="1076"/>
        <pc:sldMkLst>
          <pc:docMk/>
          <pc:sldMk cId="716189923" sldId="275"/>
        </pc:sldMkLst>
        <pc:spChg chg="del mod">
          <ac:chgData name="Elian Tago" userId="7716188e-ead4-441f-8a2f-d2d6d0a2da0a" providerId="ADAL" clId="{06201A73-44B5-47E7-9DB4-8E00ACC13248}" dt="2021-04-21T22:46:55.181" v="1303" actId="478"/>
          <ac:spMkLst>
            <pc:docMk/>
            <pc:sldMk cId="716189923" sldId="275"/>
            <ac:spMk id="2" creationId="{2018A76C-5F28-477E-A687-BC5981C717EF}"/>
          </ac:spMkLst>
        </pc:spChg>
        <pc:spChg chg="del mod">
          <ac:chgData name="Elian Tago" userId="7716188e-ead4-441f-8a2f-d2d6d0a2da0a" providerId="ADAL" clId="{06201A73-44B5-47E7-9DB4-8E00ACC13248}" dt="2021-04-21T22:46:27.763" v="1297" actId="478"/>
          <ac:spMkLst>
            <pc:docMk/>
            <pc:sldMk cId="716189923" sldId="275"/>
            <ac:spMk id="3" creationId="{0135EF52-2304-4870-9288-BABED7EC27D4}"/>
          </ac:spMkLst>
        </pc:spChg>
        <pc:spChg chg="add mod">
          <ac:chgData name="Elian Tago" userId="7716188e-ead4-441f-8a2f-d2d6d0a2da0a" providerId="ADAL" clId="{06201A73-44B5-47E7-9DB4-8E00ACC13248}" dt="2021-04-21T23:11:06.298" v="1338" actId="1076"/>
          <ac:spMkLst>
            <pc:docMk/>
            <pc:sldMk cId="716189923" sldId="275"/>
            <ac:spMk id="7" creationId="{AAE279DA-349B-4AA7-B035-FA930547F015}"/>
          </ac:spMkLst>
        </pc:spChg>
        <pc:spChg chg="add mod ord">
          <ac:chgData name="Elian Tago" userId="7716188e-ead4-441f-8a2f-d2d6d0a2da0a" providerId="ADAL" clId="{06201A73-44B5-47E7-9DB4-8E00ACC13248}" dt="2021-04-21T23:25:35.026" v="1585" actId="14100"/>
          <ac:spMkLst>
            <pc:docMk/>
            <pc:sldMk cId="716189923" sldId="275"/>
            <ac:spMk id="10" creationId="{FD22FF2F-AE2F-485C-963B-CAC95EBCC612}"/>
          </ac:spMkLst>
        </pc:spChg>
        <pc:spChg chg="add mod">
          <ac:chgData name="Elian Tago" userId="7716188e-ead4-441f-8a2f-d2d6d0a2da0a" providerId="ADAL" clId="{06201A73-44B5-47E7-9DB4-8E00ACC13248}" dt="2021-04-21T23:20:45.058" v="1522" actId="1076"/>
          <ac:spMkLst>
            <pc:docMk/>
            <pc:sldMk cId="716189923" sldId="275"/>
            <ac:spMk id="11" creationId="{0C6528D4-EA39-40CC-8A0F-C57E5D369C89}"/>
          </ac:spMkLst>
        </pc:spChg>
        <pc:spChg chg="add del mod">
          <ac:chgData name="Elian Tago" userId="7716188e-ead4-441f-8a2f-d2d6d0a2da0a" providerId="ADAL" clId="{06201A73-44B5-47E7-9DB4-8E00ACC13248}" dt="2021-04-21T23:13:47.893" v="1386" actId="478"/>
          <ac:spMkLst>
            <pc:docMk/>
            <pc:sldMk cId="716189923" sldId="275"/>
            <ac:spMk id="12" creationId="{4C9DC68C-4758-488C-AE07-E16E7BB3AF8D}"/>
          </ac:spMkLst>
        </pc:spChg>
        <pc:spChg chg="mod">
          <ac:chgData name="Elian Tago" userId="7716188e-ead4-441f-8a2f-d2d6d0a2da0a" providerId="ADAL" clId="{06201A73-44B5-47E7-9DB4-8E00ACC13248}" dt="2021-04-21T23:16:30.256" v="1439"/>
          <ac:spMkLst>
            <pc:docMk/>
            <pc:sldMk cId="716189923" sldId="275"/>
            <ac:spMk id="41" creationId="{6287827D-9E6C-45C6-BD85-6042CD52115A}"/>
          </ac:spMkLst>
        </pc:spChg>
        <pc:spChg chg="mod">
          <ac:chgData name="Elian Tago" userId="7716188e-ead4-441f-8a2f-d2d6d0a2da0a" providerId="ADAL" clId="{06201A73-44B5-47E7-9DB4-8E00ACC13248}" dt="2021-04-21T23:16:30.256" v="1439"/>
          <ac:spMkLst>
            <pc:docMk/>
            <pc:sldMk cId="716189923" sldId="275"/>
            <ac:spMk id="42" creationId="{E52F97EA-18AC-450F-BE1C-980253529533}"/>
          </ac:spMkLst>
        </pc:spChg>
        <pc:spChg chg="add mod">
          <ac:chgData name="Elian Tago" userId="7716188e-ead4-441f-8a2f-d2d6d0a2da0a" providerId="ADAL" clId="{06201A73-44B5-47E7-9DB4-8E00ACC13248}" dt="2021-04-21T23:31:57.890" v="1979" actId="20577"/>
          <ac:spMkLst>
            <pc:docMk/>
            <pc:sldMk cId="716189923" sldId="275"/>
            <ac:spMk id="50" creationId="{1DE4AAF5-1FF1-4A02-AF8F-A85EAD8445F4}"/>
          </ac:spMkLst>
        </pc:spChg>
        <pc:spChg chg="mod">
          <ac:chgData name="Elian Tago" userId="7716188e-ead4-441f-8a2f-d2d6d0a2da0a" providerId="ADAL" clId="{06201A73-44B5-47E7-9DB4-8E00ACC13248}" dt="2021-04-21T23:18:01.387" v="1484"/>
          <ac:spMkLst>
            <pc:docMk/>
            <pc:sldMk cId="716189923" sldId="275"/>
            <ac:spMk id="54" creationId="{A1AC24A5-CFF1-4333-93BF-29EC7FB34CA3}"/>
          </ac:spMkLst>
        </pc:spChg>
        <pc:spChg chg="mod">
          <ac:chgData name="Elian Tago" userId="7716188e-ead4-441f-8a2f-d2d6d0a2da0a" providerId="ADAL" clId="{06201A73-44B5-47E7-9DB4-8E00ACC13248}" dt="2021-04-21T23:18:01.387" v="1484"/>
          <ac:spMkLst>
            <pc:docMk/>
            <pc:sldMk cId="716189923" sldId="275"/>
            <ac:spMk id="55" creationId="{C26E9E8B-EF71-496B-844B-2B2429F1920B}"/>
          </ac:spMkLst>
        </pc:spChg>
        <pc:spChg chg="add mod">
          <ac:chgData name="Elian Tago" userId="7716188e-ead4-441f-8a2f-d2d6d0a2da0a" providerId="ADAL" clId="{06201A73-44B5-47E7-9DB4-8E00ACC13248}" dt="2021-04-21T23:25:52.048" v="1591" actId="1076"/>
          <ac:spMkLst>
            <pc:docMk/>
            <pc:sldMk cId="716189923" sldId="275"/>
            <ac:spMk id="61" creationId="{850D9857-1FC9-445B-84FD-77298448843B}"/>
          </ac:spMkLst>
        </pc:spChg>
        <pc:spChg chg="mod">
          <ac:chgData name="Elian Tago" userId="7716188e-ead4-441f-8a2f-d2d6d0a2da0a" providerId="ADAL" clId="{06201A73-44B5-47E7-9DB4-8E00ACC13248}" dt="2021-04-21T23:22:16.695" v="1537"/>
          <ac:spMkLst>
            <pc:docMk/>
            <pc:sldMk cId="716189923" sldId="275"/>
            <ac:spMk id="71" creationId="{ED45E25E-0BBB-48B6-847A-8D518B1F202F}"/>
          </ac:spMkLst>
        </pc:spChg>
        <pc:spChg chg="mod">
          <ac:chgData name="Elian Tago" userId="7716188e-ead4-441f-8a2f-d2d6d0a2da0a" providerId="ADAL" clId="{06201A73-44B5-47E7-9DB4-8E00ACC13248}" dt="2021-04-21T23:22:16.695" v="1537"/>
          <ac:spMkLst>
            <pc:docMk/>
            <pc:sldMk cId="716189923" sldId="275"/>
            <ac:spMk id="72" creationId="{929AB485-F436-42C4-B53E-6850E4EEF993}"/>
          </ac:spMkLst>
        </pc:spChg>
        <pc:spChg chg="add mod">
          <ac:chgData name="Elian Tago" userId="7716188e-ead4-441f-8a2f-d2d6d0a2da0a" providerId="ADAL" clId="{06201A73-44B5-47E7-9DB4-8E00ACC13248}" dt="2021-04-21T23:26:47.645" v="1609" actId="1076"/>
          <ac:spMkLst>
            <pc:docMk/>
            <pc:sldMk cId="716189923" sldId="275"/>
            <ac:spMk id="74" creationId="{DDFD78D4-710E-45DD-B360-E69509A95D7E}"/>
          </ac:spMkLst>
        </pc:spChg>
        <pc:spChg chg="mod">
          <ac:chgData name="Elian Tago" userId="7716188e-ead4-441f-8a2f-d2d6d0a2da0a" providerId="ADAL" clId="{06201A73-44B5-47E7-9DB4-8E00ACC13248}" dt="2021-04-21T23:27:09.617" v="1610"/>
          <ac:spMkLst>
            <pc:docMk/>
            <pc:sldMk cId="716189923" sldId="275"/>
            <ac:spMk id="85" creationId="{957D92A5-3C2D-477E-9DCF-DC06F94F6D98}"/>
          </ac:spMkLst>
        </pc:spChg>
        <pc:spChg chg="mod">
          <ac:chgData name="Elian Tago" userId="7716188e-ead4-441f-8a2f-d2d6d0a2da0a" providerId="ADAL" clId="{06201A73-44B5-47E7-9DB4-8E00ACC13248}" dt="2021-04-21T23:27:09.617" v="1610"/>
          <ac:spMkLst>
            <pc:docMk/>
            <pc:sldMk cId="716189923" sldId="275"/>
            <ac:spMk id="86" creationId="{E4E04746-B48B-40DA-8FA9-92610A797C01}"/>
          </ac:spMkLst>
        </pc:spChg>
        <pc:spChg chg="add mod">
          <ac:chgData name="Elian Tago" userId="7716188e-ead4-441f-8a2f-d2d6d0a2da0a" providerId="ADAL" clId="{06201A73-44B5-47E7-9DB4-8E00ACC13248}" dt="2021-04-28T15:12:37.768" v="2967" actId="1076"/>
          <ac:spMkLst>
            <pc:docMk/>
            <pc:sldMk cId="716189923" sldId="275"/>
            <ac:spMk id="87" creationId="{51CCDAA8-CA27-42EE-8211-2DC0C592E9CA}"/>
          </ac:spMkLst>
        </pc:spChg>
        <pc:spChg chg="add mod">
          <ac:chgData name="Elian Tago" userId="7716188e-ead4-441f-8a2f-d2d6d0a2da0a" providerId="ADAL" clId="{06201A73-44B5-47E7-9DB4-8E00ACC13248}" dt="2021-04-21T23:48:59.773" v="2349" actId="20577"/>
          <ac:spMkLst>
            <pc:docMk/>
            <pc:sldMk cId="716189923" sldId="275"/>
            <ac:spMk id="94" creationId="{08878E61-AC77-43BF-AA99-4B4376E6B0A9}"/>
          </ac:spMkLst>
        </pc:spChg>
        <pc:spChg chg="add mod">
          <ac:chgData name="Elian Tago" userId="7716188e-ead4-441f-8a2f-d2d6d0a2da0a" providerId="ADAL" clId="{06201A73-44B5-47E7-9DB4-8E00ACC13248}" dt="2021-04-28T15:12:39.863" v="2968" actId="1076"/>
          <ac:spMkLst>
            <pc:docMk/>
            <pc:sldMk cId="716189923" sldId="275"/>
            <ac:spMk id="95" creationId="{2B22E829-853E-4BA5-81E8-48021F8C2E8E}"/>
          </ac:spMkLst>
        </pc:spChg>
        <pc:spChg chg="add mod">
          <ac:chgData name="Elian Tago" userId="7716188e-ead4-441f-8a2f-d2d6d0a2da0a" providerId="ADAL" clId="{06201A73-44B5-47E7-9DB4-8E00ACC13248}" dt="2021-04-21T23:47:42.740" v="2274" actId="20577"/>
          <ac:spMkLst>
            <pc:docMk/>
            <pc:sldMk cId="716189923" sldId="275"/>
            <ac:spMk id="98" creationId="{0AC18755-3B1D-4D56-9A5A-1613014D9365}"/>
          </ac:spMkLst>
        </pc:spChg>
        <pc:spChg chg="add mod">
          <ac:chgData name="Elian Tago" userId="7716188e-ead4-441f-8a2f-d2d6d0a2da0a" providerId="ADAL" clId="{06201A73-44B5-47E7-9DB4-8E00ACC13248}" dt="2021-04-21T23:48:13.159" v="2308" actId="20577"/>
          <ac:spMkLst>
            <pc:docMk/>
            <pc:sldMk cId="716189923" sldId="275"/>
            <ac:spMk id="99" creationId="{CA370B7E-CD23-4C7A-A04D-04A2E8CADAB3}"/>
          </ac:spMkLst>
        </pc:spChg>
        <pc:grpChg chg="add mod">
          <ac:chgData name="Elian Tago" userId="7716188e-ead4-441f-8a2f-d2d6d0a2da0a" providerId="ADAL" clId="{06201A73-44B5-47E7-9DB4-8E00ACC13248}" dt="2021-04-21T23:26:03.826" v="1595" actId="1076"/>
          <ac:grpSpMkLst>
            <pc:docMk/>
            <pc:sldMk cId="716189923" sldId="275"/>
            <ac:grpSpMk id="40" creationId="{2C3F3B6E-3291-4996-8191-8326EAC742F6}"/>
          </ac:grpSpMkLst>
        </pc:grpChg>
        <pc:grpChg chg="add mod">
          <ac:chgData name="Elian Tago" userId="7716188e-ead4-441f-8a2f-d2d6d0a2da0a" providerId="ADAL" clId="{06201A73-44B5-47E7-9DB4-8E00ACC13248}" dt="2021-04-21T23:25:38.716" v="1586" actId="1076"/>
          <ac:grpSpMkLst>
            <pc:docMk/>
            <pc:sldMk cId="716189923" sldId="275"/>
            <ac:grpSpMk id="53" creationId="{CF04BBEE-187B-411E-A67E-B963FD53A291}"/>
          </ac:grpSpMkLst>
        </pc:grpChg>
        <pc:grpChg chg="add mod">
          <ac:chgData name="Elian Tago" userId="7716188e-ead4-441f-8a2f-d2d6d0a2da0a" providerId="ADAL" clId="{06201A73-44B5-47E7-9DB4-8E00ACC13248}" dt="2021-04-21T23:25:57.621" v="1592" actId="1076"/>
          <ac:grpSpMkLst>
            <pc:docMk/>
            <pc:sldMk cId="716189923" sldId="275"/>
            <ac:grpSpMk id="70" creationId="{2F7D6546-DC46-4560-B9E9-89AF2B229B04}"/>
          </ac:grpSpMkLst>
        </pc:grpChg>
        <pc:grpChg chg="add mod">
          <ac:chgData name="Elian Tago" userId="7716188e-ead4-441f-8a2f-d2d6d0a2da0a" providerId="ADAL" clId="{06201A73-44B5-47E7-9DB4-8E00ACC13248}" dt="2021-04-21T23:28:07.021" v="1629" actId="1076"/>
          <ac:grpSpMkLst>
            <pc:docMk/>
            <pc:sldMk cId="716189923" sldId="275"/>
            <ac:grpSpMk id="84" creationId="{C6557D03-FE22-42B6-8126-2EB69B65A164}"/>
          </ac:grpSpMkLst>
        </pc:grpChg>
        <pc:picChg chg="del">
          <ac:chgData name="Elian Tago" userId="7716188e-ead4-441f-8a2f-d2d6d0a2da0a" providerId="ADAL" clId="{06201A73-44B5-47E7-9DB4-8E00ACC13248}" dt="2021-04-25T16:22:26.757" v="2897"/>
          <ac:picMkLst>
            <pc:docMk/>
            <pc:sldMk cId="716189923" sldId="275"/>
            <ac:picMk id="2" creationId="{6823BA8E-CEFB-4D04-9B36-0FBF863D4094}"/>
          </ac:picMkLst>
        </pc:picChg>
        <pc:picChg chg="add del mod">
          <ac:chgData name="Elian Tago" userId="7716188e-ead4-441f-8a2f-d2d6d0a2da0a" providerId="ADAL" clId="{06201A73-44B5-47E7-9DB4-8E00ACC13248}" dt="2021-04-25T16:23:05.141" v="2899"/>
          <ac:picMkLst>
            <pc:docMk/>
            <pc:sldMk cId="716189923" sldId="275"/>
            <ac:picMk id="3" creationId="{AF2EE8B9-851E-4802-BBD7-69346063195D}"/>
          </ac:picMkLst>
        </pc:picChg>
        <pc:picChg chg="add del mod">
          <ac:chgData name="Elian Tago" userId="7716188e-ead4-441f-8a2f-d2d6d0a2da0a" providerId="ADAL" clId="{06201A73-44B5-47E7-9DB4-8E00ACC13248}" dt="2021-04-25T16:23:23.749" v="2901"/>
          <ac:picMkLst>
            <pc:docMk/>
            <pc:sldMk cId="716189923" sldId="275"/>
            <ac:picMk id="4" creationId="{B67C30BA-B07C-4D63-9DF2-5466DD8B03FD}"/>
          </ac:picMkLst>
        </pc:picChg>
        <pc:picChg chg="add del mod ord">
          <ac:chgData name="Elian Tago" userId="7716188e-ead4-441f-8a2f-d2d6d0a2da0a" providerId="ADAL" clId="{06201A73-44B5-47E7-9DB4-8E00ACC13248}" dt="2021-04-21T23:25:04.674" v="1575" actId="478"/>
          <ac:picMkLst>
            <pc:docMk/>
            <pc:sldMk cId="716189923" sldId="275"/>
            <ac:picMk id="5" creationId="{7C95BDBE-685F-4138-82D3-CA4D6A5AB3CA}"/>
          </ac:picMkLst>
        </pc:picChg>
        <pc:picChg chg="add del mod">
          <ac:chgData name="Elian Tago" userId="7716188e-ead4-441f-8a2f-d2d6d0a2da0a" providerId="ADAL" clId="{06201A73-44B5-47E7-9DB4-8E00ACC13248}" dt="2021-04-25T16:26:03.975" v="2903"/>
          <ac:picMkLst>
            <pc:docMk/>
            <pc:sldMk cId="716189923" sldId="275"/>
            <ac:picMk id="5" creationId="{F45A6628-22F1-4CB2-8787-7DF6B9713839}"/>
          </ac:picMkLst>
        </pc:picChg>
        <pc:picChg chg="add mod">
          <ac:chgData name="Elian Tago" userId="7716188e-ead4-441f-8a2f-d2d6d0a2da0a" providerId="ADAL" clId="{06201A73-44B5-47E7-9DB4-8E00ACC13248}" dt="2021-04-25T16:27:05.339" v="2904"/>
          <ac:picMkLst>
            <pc:docMk/>
            <pc:sldMk cId="716189923" sldId="275"/>
            <ac:picMk id="6" creationId="{2B582E25-FF73-487D-B13B-8F1687C5A0CE}"/>
          </ac:picMkLst>
        </pc:picChg>
        <pc:picChg chg="add del">
          <ac:chgData name="Elian Tago" userId="7716188e-ead4-441f-8a2f-d2d6d0a2da0a" providerId="ADAL" clId="{06201A73-44B5-47E7-9DB4-8E00ACC13248}" dt="2021-04-21T22:47:11.264" v="1330" actId="22"/>
          <ac:picMkLst>
            <pc:docMk/>
            <pc:sldMk cId="716189923" sldId="275"/>
            <ac:picMk id="9" creationId="{ACDA7DC9-46E3-4C95-B9AC-1BA9F5A68449}"/>
          </ac:picMkLst>
        </pc:picChg>
        <pc:picChg chg="add mod ord">
          <ac:chgData name="Elian Tago" userId="7716188e-ead4-441f-8a2f-d2d6d0a2da0a" providerId="ADAL" clId="{06201A73-44B5-47E7-9DB4-8E00ACC13248}" dt="2021-04-21T23:27:11.419" v="1612" actId="1076"/>
          <ac:picMkLst>
            <pc:docMk/>
            <pc:sldMk cId="716189923" sldId="275"/>
            <ac:picMk id="76" creationId="{09EBE3A8-6377-43B2-AD50-20D0A55CEBC8}"/>
          </ac:picMkLst>
        </pc:picChg>
        <pc:picChg chg="add del mod">
          <ac:chgData name="Elian Tago" userId="7716188e-ead4-441f-8a2f-d2d6d0a2da0a" providerId="ADAL" clId="{06201A73-44B5-47E7-9DB4-8E00ACC13248}" dt="2021-04-21T23:26:37.593" v="1604"/>
          <ac:picMkLst>
            <pc:docMk/>
            <pc:sldMk cId="716189923" sldId="275"/>
            <ac:picMk id="80" creationId="{A76136F1-9D8E-4CF1-B488-EC14005F82FF}"/>
          </ac:picMkLst>
        </pc:picChg>
        <pc:cxnChg chg="add mod">
          <ac:chgData name="Elian Tago" userId="7716188e-ead4-441f-8a2f-d2d6d0a2da0a" providerId="ADAL" clId="{06201A73-44B5-47E7-9DB4-8E00ACC13248}" dt="2021-04-21T23:20:45.058" v="1522" actId="1076"/>
          <ac:cxnSpMkLst>
            <pc:docMk/>
            <pc:sldMk cId="716189923" sldId="275"/>
            <ac:cxnSpMk id="14" creationId="{6E2EB1E3-ACB1-4094-ABE8-D4F2B2184B0B}"/>
          </ac:cxnSpMkLst>
        </pc:cxnChg>
        <pc:cxnChg chg="add del mod">
          <ac:chgData name="Elian Tago" userId="7716188e-ead4-441f-8a2f-d2d6d0a2da0a" providerId="ADAL" clId="{06201A73-44B5-47E7-9DB4-8E00ACC13248}" dt="2021-04-21T23:14:09.180" v="1392" actId="478"/>
          <ac:cxnSpMkLst>
            <pc:docMk/>
            <pc:sldMk cId="716189923" sldId="275"/>
            <ac:cxnSpMk id="16" creationId="{9A8590C6-5E1F-4160-8644-DA5AC136FEA0}"/>
          </ac:cxnSpMkLst>
        </pc:cxnChg>
        <pc:cxnChg chg="add mod">
          <ac:chgData name="Elian Tago" userId="7716188e-ead4-441f-8a2f-d2d6d0a2da0a" providerId="ADAL" clId="{06201A73-44B5-47E7-9DB4-8E00ACC13248}" dt="2021-04-21T23:20:45.058" v="1522" actId="1076"/>
          <ac:cxnSpMkLst>
            <pc:docMk/>
            <pc:sldMk cId="716189923" sldId="275"/>
            <ac:cxnSpMk id="18" creationId="{F9D3532B-D2ED-4692-8551-C112C6F1E880}"/>
          </ac:cxnSpMkLst>
        </pc:cxnChg>
        <pc:cxnChg chg="add mod">
          <ac:chgData name="Elian Tago" userId="7716188e-ead4-441f-8a2f-d2d6d0a2da0a" providerId="ADAL" clId="{06201A73-44B5-47E7-9DB4-8E00ACC13248}" dt="2021-04-21T23:20:45.058" v="1522" actId="1076"/>
          <ac:cxnSpMkLst>
            <pc:docMk/>
            <pc:sldMk cId="716189923" sldId="275"/>
            <ac:cxnSpMk id="22" creationId="{65E9CAC5-FA23-47C6-8303-EFE7BEB2F108}"/>
          </ac:cxnSpMkLst>
        </pc:cxnChg>
        <pc:cxnChg chg="add mod">
          <ac:chgData name="Elian Tago" userId="7716188e-ead4-441f-8a2f-d2d6d0a2da0a" providerId="ADAL" clId="{06201A73-44B5-47E7-9DB4-8E00ACC13248}" dt="2021-04-21T23:20:45.058" v="1522" actId="1076"/>
          <ac:cxnSpMkLst>
            <pc:docMk/>
            <pc:sldMk cId="716189923" sldId="275"/>
            <ac:cxnSpMk id="25" creationId="{D7A2BE73-F6CE-4722-8CF1-DD57D1A3532E}"/>
          </ac:cxnSpMkLst>
        </pc:cxnChg>
        <pc:cxnChg chg="add mod">
          <ac:chgData name="Elian Tago" userId="7716188e-ead4-441f-8a2f-d2d6d0a2da0a" providerId="ADAL" clId="{06201A73-44B5-47E7-9DB4-8E00ACC13248}" dt="2021-04-21T23:20:45.058" v="1522" actId="1076"/>
          <ac:cxnSpMkLst>
            <pc:docMk/>
            <pc:sldMk cId="716189923" sldId="275"/>
            <ac:cxnSpMk id="27" creationId="{E2B5B875-6821-48E8-9969-E5018DC7AD8C}"/>
          </ac:cxnSpMkLst>
        </pc:cxnChg>
        <pc:cxnChg chg="add mod">
          <ac:chgData name="Elian Tago" userId="7716188e-ead4-441f-8a2f-d2d6d0a2da0a" providerId="ADAL" clId="{06201A73-44B5-47E7-9DB4-8E00ACC13248}" dt="2021-04-21T23:20:45.058" v="1522" actId="1076"/>
          <ac:cxnSpMkLst>
            <pc:docMk/>
            <pc:sldMk cId="716189923" sldId="275"/>
            <ac:cxnSpMk id="31" creationId="{78143EAF-54E8-4E1E-B6B8-9952C9FC81AC}"/>
          </ac:cxnSpMkLst>
        </pc:cxnChg>
        <pc:cxnChg chg="add mod">
          <ac:chgData name="Elian Tago" userId="7716188e-ead4-441f-8a2f-d2d6d0a2da0a" providerId="ADAL" clId="{06201A73-44B5-47E7-9DB4-8E00ACC13248}" dt="2021-04-21T23:20:45.058" v="1522" actId="1076"/>
          <ac:cxnSpMkLst>
            <pc:docMk/>
            <pc:sldMk cId="716189923" sldId="275"/>
            <ac:cxnSpMk id="34" creationId="{8C35237D-FEFE-48F5-9A56-50D9038E9304}"/>
          </ac:cxnSpMkLst>
        </pc:cxnChg>
        <pc:cxnChg chg="add mod">
          <ac:chgData name="Elian Tago" userId="7716188e-ead4-441f-8a2f-d2d6d0a2da0a" providerId="ADAL" clId="{06201A73-44B5-47E7-9DB4-8E00ACC13248}" dt="2021-04-21T23:20:45.058" v="1522" actId="1076"/>
          <ac:cxnSpMkLst>
            <pc:docMk/>
            <pc:sldMk cId="716189923" sldId="275"/>
            <ac:cxnSpMk id="35" creationId="{FBC22CB2-7705-4C9C-B538-BC365C4DA791}"/>
          </ac:cxnSpMkLst>
        </pc:cxnChg>
        <pc:cxnChg chg="add mod">
          <ac:chgData name="Elian Tago" userId="7716188e-ead4-441f-8a2f-d2d6d0a2da0a" providerId="ADAL" clId="{06201A73-44B5-47E7-9DB4-8E00ACC13248}" dt="2021-04-21T23:26:09.523" v="1596" actId="1076"/>
          <ac:cxnSpMkLst>
            <pc:docMk/>
            <pc:sldMk cId="716189923" sldId="275"/>
            <ac:cxnSpMk id="43" creationId="{F6BF6D5D-74BA-4616-83D8-A434BE1047F0}"/>
          </ac:cxnSpMkLst>
        </pc:cxnChg>
        <pc:cxnChg chg="add mod">
          <ac:chgData name="Elian Tago" userId="7716188e-ead4-441f-8a2f-d2d6d0a2da0a" providerId="ADAL" clId="{06201A73-44B5-47E7-9DB4-8E00ACC13248}" dt="2021-04-21T23:26:16.539" v="1598" actId="1076"/>
          <ac:cxnSpMkLst>
            <pc:docMk/>
            <pc:sldMk cId="716189923" sldId="275"/>
            <ac:cxnSpMk id="46" creationId="{8BBB7197-798B-4510-8702-2C91A34CB830}"/>
          </ac:cxnSpMkLst>
        </pc:cxnChg>
        <pc:cxnChg chg="add mod">
          <ac:chgData name="Elian Tago" userId="7716188e-ead4-441f-8a2f-d2d6d0a2da0a" providerId="ADAL" clId="{06201A73-44B5-47E7-9DB4-8E00ACC13248}" dt="2021-04-21T23:25:40.952" v="1588" actId="14100"/>
          <ac:cxnSpMkLst>
            <pc:docMk/>
            <pc:sldMk cId="716189923" sldId="275"/>
            <ac:cxnSpMk id="56" creationId="{59A782DE-443B-4030-ACF4-1518A432F18B}"/>
          </ac:cxnSpMkLst>
        </pc:cxnChg>
        <pc:cxnChg chg="add mod">
          <ac:chgData name="Elian Tago" userId="7716188e-ead4-441f-8a2f-d2d6d0a2da0a" providerId="ADAL" clId="{06201A73-44B5-47E7-9DB4-8E00ACC13248}" dt="2021-04-21T23:26:30.458" v="1602" actId="14100"/>
          <ac:cxnSpMkLst>
            <pc:docMk/>
            <pc:sldMk cId="716189923" sldId="275"/>
            <ac:cxnSpMk id="59" creationId="{456F8E65-82EC-47FD-98C4-8F3DFCFE1DBA}"/>
          </ac:cxnSpMkLst>
        </pc:cxnChg>
        <pc:cxnChg chg="add mod">
          <ac:chgData name="Elian Tago" userId="7716188e-ead4-441f-8a2f-d2d6d0a2da0a" providerId="ADAL" clId="{06201A73-44B5-47E7-9DB4-8E00ACC13248}" dt="2021-04-21T23:25:59.956" v="1593" actId="1076"/>
          <ac:cxnSpMkLst>
            <pc:docMk/>
            <pc:sldMk cId="716189923" sldId="275"/>
            <ac:cxnSpMk id="73" creationId="{D55BBBC0-CCC1-4FA4-9A31-8F66F11E02DE}"/>
          </ac:cxnSpMkLst>
        </pc:cxnChg>
        <pc:cxnChg chg="add mod">
          <ac:chgData name="Elian Tago" userId="7716188e-ead4-441f-8a2f-d2d6d0a2da0a" providerId="ADAL" clId="{06201A73-44B5-47E7-9DB4-8E00ACC13248}" dt="2021-04-21T23:26:45.669" v="1608" actId="14100"/>
          <ac:cxnSpMkLst>
            <pc:docMk/>
            <pc:sldMk cId="716189923" sldId="275"/>
            <ac:cxnSpMk id="81" creationId="{D592AF0F-0802-4CBB-AB87-D171852DB2D1}"/>
          </ac:cxnSpMkLst>
        </pc:cxnChg>
        <pc:cxnChg chg="add mod">
          <ac:chgData name="Elian Tago" userId="7716188e-ead4-441f-8a2f-d2d6d0a2da0a" providerId="ADAL" clId="{06201A73-44B5-47E7-9DB4-8E00ACC13248}" dt="2021-04-28T15:12:35.489" v="2966" actId="14100"/>
          <ac:cxnSpMkLst>
            <pc:docMk/>
            <pc:sldMk cId="716189923" sldId="275"/>
            <ac:cxnSpMk id="88" creationId="{09EA9E6D-D24F-44A6-B955-BD3911FDF5CA}"/>
          </ac:cxnSpMkLst>
        </pc:cxnChg>
        <pc:cxnChg chg="add mod">
          <ac:chgData name="Elian Tago" userId="7716188e-ead4-441f-8a2f-d2d6d0a2da0a" providerId="ADAL" clId="{06201A73-44B5-47E7-9DB4-8E00ACC13248}" dt="2021-04-21T23:29:44.135" v="1766" actId="14100"/>
          <ac:cxnSpMkLst>
            <pc:docMk/>
            <pc:sldMk cId="716189923" sldId="275"/>
            <ac:cxnSpMk id="92" creationId="{161BBDED-AEED-4184-9FDA-50A6378E6B54}"/>
          </ac:cxnSpMkLst>
        </pc:cxnChg>
      </pc:sldChg>
      <pc:sldChg chg="addSp delSp modSp modTransition modAnim">
        <pc:chgData name="Elian Tago" userId="7716188e-ead4-441f-8a2f-d2d6d0a2da0a" providerId="ADAL" clId="{06201A73-44B5-47E7-9DB4-8E00ACC13248}" dt="2021-04-25T15:31:34.112" v="2886"/>
        <pc:sldMkLst>
          <pc:docMk/>
          <pc:sldMk cId="3804184338" sldId="276"/>
        </pc:sldMkLst>
        <pc:picChg chg="del">
          <ac:chgData name="Elian Tago" userId="7716188e-ead4-441f-8a2f-d2d6d0a2da0a" providerId="ADAL" clId="{06201A73-44B5-47E7-9DB4-8E00ACC13248}" dt="2021-04-25T15:29:17.690" v="2879"/>
          <ac:picMkLst>
            <pc:docMk/>
            <pc:sldMk cId="3804184338" sldId="276"/>
            <ac:picMk id="5" creationId="{FB15DB86-E7E3-47F0-A8B6-6D8989BBEDFA}"/>
          </ac:picMkLst>
        </pc:picChg>
        <pc:picChg chg="add del mod">
          <ac:chgData name="Elian Tago" userId="7716188e-ead4-441f-8a2f-d2d6d0a2da0a" providerId="ADAL" clId="{06201A73-44B5-47E7-9DB4-8E00ACC13248}" dt="2021-04-25T15:29:44.659" v="2881"/>
          <ac:picMkLst>
            <pc:docMk/>
            <pc:sldMk cId="3804184338" sldId="276"/>
            <ac:picMk id="7" creationId="{BA4525CB-1286-4EB5-BEC4-7F37A7986E41}"/>
          </ac:picMkLst>
        </pc:picChg>
        <pc:picChg chg="add del mod">
          <ac:chgData name="Elian Tago" userId="7716188e-ead4-441f-8a2f-d2d6d0a2da0a" providerId="ADAL" clId="{06201A73-44B5-47E7-9DB4-8E00ACC13248}" dt="2021-04-25T15:30:32.792" v="2883"/>
          <ac:picMkLst>
            <pc:docMk/>
            <pc:sldMk cId="3804184338" sldId="276"/>
            <ac:picMk id="9" creationId="{56B3F640-0BA5-4E0B-80E1-59716873ED18}"/>
          </ac:picMkLst>
        </pc:picChg>
        <pc:picChg chg="add del mod">
          <ac:chgData name="Elian Tago" userId="7716188e-ead4-441f-8a2f-d2d6d0a2da0a" providerId="ADAL" clId="{06201A73-44B5-47E7-9DB4-8E00ACC13248}" dt="2021-04-25T15:31:00.560" v="2885"/>
          <ac:picMkLst>
            <pc:docMk/>
            <pc:sldMk cId="3804184338" sldId="276"/>
            <ac:picMk id="14" creationId="{B8DE699F-9871-4010-A9F7-D285D40B6D30}"/>
          </ac:picMkLst>
        </pc:picChg>
        <pc:picChg chg="add mod">
          <ac:chgData name="Elian Tago" userId="7716188e-ead4-441f-8a2f-d2d6d0a2da0a" providerId="ADAL" clId="{06201A73-44B5-47E7-9DB4-8E00ACC13248}" dt="2021-04-25T15:31:34.112" v="2886"/>
          <ac:picMkLst>
            <pc:docMk/>
            <pc:sldMk cId="3804184338" sldId="276"/>
            <ac:picMk id="21" creationId="{5B74DA43-7499-42E7-8CD6-ED3CF9C9B15D}"/>
          </ac:picMkLst>
        </pc:picChg>
      </pc:sldChg>
      <pc:sldChg chg="addSp delSp modSp mod modTransition modAnim modNotesTx">
        <pc:chgData name="Elian Tago" userId="7716188e-ead4-441f-8a2f-d2d6d0a2da0a" providerId="ADAL" clId="{06201A73-44B5-47E7-9DB4-8E00ACC13248}" dt="2021-04-25T20:49:23.486" v="2942"/>
        <pc:sldMkLst>
          <pc:docMk/>
          <pc:sldMk cId="1455446173" sldId="278"/>
        </pc:sldMkLst>
        <pc:spChg chg="add mod">
          <ac:chgData name="Elian Tago" userId="7716188e-ead4-441f-8a2f-d2d6d0a2da0a" providerId="ADAL" clId="{06201A73-44B5-47E7-9DB4-8E00ACC13248}" dt="2021-04-23T14:55:10.699" v="2758" actId="14100"/>
          <ac:spMkLst>
            <pc:docMk/>
            <pc:sldMk cId="1455446173" sldId="278"/>
            <ac:spMk id="12" creationId="{8657CD05-E0DF-4EEA-9A9A-827F7E20D3C5}"/>
          </ac:spMkLst>
        </pc:spChg>
        <pc:spChg chg="add mod">
          <ac:chgData name="Elian Tago" userId="7716188e-ead4-441f-8a2f-d2d6d0a2da0a" providerId="ADAL" clId="{06201A73-44B5-47E7-9DB4-8E00ACC13248}" dt="2021-04-23T14:58:45.257" v="2792" actId="404"/>
          <ac:spMkLst>
            <pc:docMk/>
            <pc:sldMk cId="1455446173" sldId="278"/>
            <ac:spMk id="13" creationId="{DFE176DF-273B-4B12-A144-40D5AF9DB349}"/>
          </ac:spMkLst>
        </pc:spChg>
        <pc:spChg chg="add mod">
          <ac:chgData name="Elian Tago" userId="7716188e-ead4-441f-8a2f-d2d6d0a2da0a" providerId="ADAL" clId="{06201A73-44B5-47E7-9DB4-8E00ACC13248}" dt="2021-04-23T14:56:06.615" v="2764" actId="1076"/>
          <ac:spMkLst>
            <pc:docMk/>
            <pc:sldMk cId="1455446173" sldId="278"/>
            <ac:spMk id="14" creationId="{E0AA3B02-2513-4950-9EC7-0C88849BE2A8}"/>
          </ac:spMkLst>
        </pc:spChg>
        <pc:spChg chg="add mod">
          <ac:chgData name="Elian Tago" userId="7716188e-ead4-441f-8a2f-d2d6d0a2da0a" providerId="ADAL" clId="{06201A73-44B5-47E7-9DB4-8E00ACC13248}" dt="2021-04-23T14:58:47.122" v="2793" actId="404"/>
          <ac:spMkLst>
            <pc:docMk/>
            <pc:sldMk cId="1455446173" sldId="278"/>
            <ac:spMk id="16" creationId="{1F746B14-1772-4491-A675-0F6762594945}"/>
          </ac:spMkLst>
        </pc:spChg>
        <pc:spChg chg="add mod">
          <ac:chgData name="Elian Tago" userId="7716188e-ead4-441f-8a2f-d2d6d0a2da0a" providerId="ADAL" clId="{06201A73-44B5-47E7-9DB4-8E00ACC13248}" dt="2021-04-23T14:56:50.586" v="2778" actId="14100"/>
          <ac:spMkLst>
            <pc:docMk/>
            <pc:sldMk cId="1455446173" sldId="278"/>
            <ac:spMk id="18" creationId="{DB4455DD-D27C-4CE1-9669-1994634CAE74}"/>
          </ac:spMkLst>
        </pc:spChg>
        <pc:spChg chg="add mod">
          <ac:chgData name="Elian Tago" userId="7716188e-ead4-441f-8a2f-d2d6d0a2da0a" providerId="ADAL" clId="{06201A73-44B5-47E7-9DB4-8E00ACC13248}" dt="2021-04-23T14:59:03.208" v="2795" actId="1076"/>
          <ac:spMkLst>
            <pc:docMk/>
            <pc:sldMk cId="1455446173" sldId="278"/>
            <ac:spMk id="19" creationId="{0A037A78-6F6E-4F46-BD6F-AFB29A24CDEF}"/>
          </ac:spMkLst>
        </pc:spChg>
        <pc:spChg chg="add mod">
          <ac:chgData name="Elian Tago" userId="7716188e-ead4-441f-8a2f-d2d6d0a2da0a" providerId="ADAL" clId="{06201A73-44B5-47E7-9DB4-8E00ACC13248}" dt="2021-04-23T14:57:38.601" v="2785" actId="14100"/>
          <ac:spMkLst>
            <pc:docMk/>
            <pc:sldMk cId="1455446173" sldId="278"/>
            <ac:spMk id="20" creationId="{8FC648E1-294A-4878-B26D-8987B1D4E773}"/>
          </ac:spMkLst>
        </pc:spChg>
        <pc:spChg chg="add mod">
          <ac:chgData name="Elian Tago" userId="7716188e-ead4-441f-8a2f-d2d6d0a2da0a" providerId="ADAL" clId="{06201A73-44B5-47E7-9DB4-8E00ACC13248}" dt="2021-04-23T14:58:59.533" v="2794" actId="33524"/>
          <ac:spMkLst>
            <pc:docMk/>
            <pc:sldMk cId="1455446173" sldId="278"/>
            <ac:spMk id="22" creationId="{38A180FF-9F18-419B-8D23-462CD3C8D328}"/>
          </ac:spMkLst>
        </pc:spChg>
        <pc:picChg chg="add del mod">
          <ac:chgData name="Elian Tago" userId="7716188e-ead4-441f-8a2f-d2d6d0a2da0a" providerId="ADAL" clId="{06201A73-44B5-47E7-9DB4-8E00ACC13248}" dt="2021-04-25T15:10:08.078" v="2820"/>
          <ac:picMkLst>
            <pc:docMk/>
            <pc:sldMk cId="1455446173" sldId="278"/>
            <ac:picMk id="2" creationId="{74EA28EA-5483-46C8-BFB3-D81964E1D1E8}"/>
          </ac:picMkLst>
        </pc:picChg>
        <pc:picChg chg="mod">
          <ac:chgData name="Elian Tago" userId="7716188e-ead4-441f-8a2f-d2d6d0a2da0a" providerId="ADAL" clId="{06201A73-44B5-47E7-9DB4-8E00ACC13248}" dt="2021-04-23T14:56:32.550" v="2773" actId="1076"/>
          <ac:picMkLst>
            <pc:docMk/>
            <pc:sldMk cId="1455446173" sldId="278"/>
            <ac:picMk id="5" creationId="{56FC0B5C-1668-4302-8484-049AD512D544}"/>
          </ac:picMkLst>
        </pc:picChg>
        <pc:picChg chg="add del mod">
          <ac:chgData name="Elian Tago" userId="7716188e-ead4-441f-8a2f-d2d6d0a2da0a" providerId="ADAL" clId="{06201A73-44B5-47E7-9DB4-8E00ACC13248}" dt="2021-04-25T20:47:39.431" v="2935"/>
          <ac:picMkLst>
            <pc:docMk/>
            <pc:sldMk cId="1455446173" sldId="278"/>
            <ac:picMk id="7" creationId="{48468301-B498-42C5-9030-49DED5FAC5DF}"/>
          </ac:picMkLst>
        </pc:picChg>
        <pc:picChg chg="del">
          <ac:chgData name="Elian Tago" userId="7716188e-ead4-441f-8a2f-d2d6d0a2da0a" providerId="ADAL" clId="{06201A73-44B5-47E7-9DB4-8E00ACC13248}" dt="2021-04-25T15:09:50.187" v="2818"/>
          <ac:picMkLst>
            <pc:docMk/>
            <pc:sldMk cId="1455446173" sldId="278"/>
            <ac:picMk id="10" creationId="{89496D1C-4B1A-4DD6-8DB7-E69C47155B46}"/>
          </ac:picMkLst>
        </pc:picChg>
        <pc:picChg chg="add del mod">
          <ac:chgData name="Elian Tago" userId="7716188e-ead4-441f-8a2f-d2d6d0a2da0a" providerId="ADAL" clId="{06201A73-44B5-47E7-9DB4-8E00ACC13248}" dt="2021-04-25T20:48:11.149" v="2937"/>
          <ac:picMkLst>
            <pc:docMk/>
            <pc:sldMk cId="1455446173" sldId="278"/>
            <ac:picMk id="15" creationId="{B07B1187-6C85-48B6-A6C1-25AF7220664D}"/>
          </ac:picMkLst>
        </pc:picChg>
        <pc:picChg chg="add del mod">
          <ac:chgData name="Elian Tago" userId="7716188e-ead4-441f-8a2f-d2d6d0a2da0a" providerId="ADAL" clId="{06201A73-44B5-47E7-9DB4-8E00ACC13248}" dt="2021-04-25T20:48:32.289" v="2939"/>
          <ac:picMkLst>
            <pc:docMk/>
            <pc:sldMk cId="1455446173" sldId="278"/>
            <ac:picMk id="21" creationId="{F695ECED-5103-4E20-82F0-135A2A228525}"/>
          </ac:picMkLst>
        </pc:picChg>
        <pc:picChg chg="add del mod">
          <ac:chgData name="Elian Tago" userId="7716188e-ead4-441f-8a2f-d2d6d0a2da0a" providerId="ADAL" clId="{06201A73-44B5-47E7-9DB4-8E00ACC13248}" dt="2021-04-25T20:48:57.628" v="2941"/>
          <ac:picMkLst>
            <pc:docMk/>
            <pc:sldMk cId="1455446173" sldId="278"/>
            <ac:picMk id="23" creationId="{AF2C1E71-1764-4833-A3DF-975452539A78}"/>
          </ac:picMkLst>
        </pc:picChg>
        <pc:picChg chg="add mod">
          <ac:chgData name="Elian Tago" userId="7716188e-ead4-441f-8a2f-d2d6d0a2da0a" providerId="ADAL" clId="{06201A73-44B5-47E7-9DB4-8E00ACC13248}" dt="2021-04-25T20:49:23.486" v="2942"/>
          <ac:picMkLst>
            <pc:docMk/>
            <pc:sldMk cId="1455446173" sldId="278"/>
            <ac:picMk id="24" creationId="{295C0787-468D-43D1-BE46-F3698E33F710}"/>
          </ac:picMkLst>
        </pc:picChg>
      </pc:sldChg>
      <pc:sldChg chg="modSp mod">
        <pc:chgData name="Elian Tago" userId="7716188e-ead4-441f-8a2f-d2d6d0a2da0a" providerId="ADAL" clId="{06201A73-44B5-47E7-9DB4-8E00ACC13248}" dt="2021-04-23T11:20:41.799" v="2406" actId="1076"/>
        <pc:sldMkLst>
          <pc:docMk/>
          <pc:sldMk cId="1613293700" sldId="296"/>
        </pc:sldMkLst>
        <pc:picChg chg="mod">
          <ac:chgData name="Elian Tago" userId="7716188e-ead4-441f-8a2f-d2d6d0a2da0a" providerId="ADAL" clId="{06201A73-44B5-47E7-9DB4-8E00ACC13248}" dt="2021-04-23T11:20:41.799" v="2406" actId="1076"/>
          <ac:picMkLst>
            <pc:docMk/>
            <pc:sldMk cId="1613293700" sldId="296"/>
            <ac:picMk id="5" creationId="{78C30FFE-B09D-4C0C-B96B-0223FB165E58}"/>
          </ac:picMkLst>
        </pc:picChg>
      </pc:sldChg>
      <pc:sldChg chg="addSp delSp modSp mod modTransition modAnim modNotesTx">
        <pc:chgData name="Elian Tago" userId="7716188e-ead4-441f-8a2f-d2d6d0a2da0a" providerId="ADAL" clId="{06201A73-44B5-47E7-9DB4-8E00ACC13248}" dt="2021-04-25T20:51:01.292" v="2946"/>
        <pc:sldMkLst>
          <pc:docMk/>
          <pc:sldMk cId="2512797635" sldId="297"/>
        </pc:sldMkLst>
        <pc:spChg chg="add mod">
          <ac:chgData name="Elian Tago" userId="7716188e-ead4-441f-8a2f-d2d6d0a2da0a" providerId="ADAL" clId="{06201A73-44B5-47E7-9DB4-8E00ACC13248}" dt="2021-04-23T14:50:26.983" v="2706" actId="1076"/>
          <ac:spMkLst>
            <pc:docMk/>
            <pc:sldMk cId="2512797635" sldId="297"/>
            <ac:spMk id="5" creationId="{330E3963-9EDF-4F54-9B6B-800074E0976E}"/>
          </ac:spMkLst>
        </pc:spChg>
        <pc:spChg chg="add mod">
          <ac:chgData name="Elian Tago" userId="7716188e-ead4-441f-8a2f-d2d6d0a2da0a" providerId="ADAL" clId="{06201A73-44B5-47E7-9DB4-8E00ACC13248}" dt="2021-04-23T14:51:27.643" v="2728" actId="1076"/>
          <ac:spMkLst>
            <pc:docMk/>
            <pc:sldMk cId="2512797635" sldId="297"/>
            <ac:spMk id="9" creationId="{F90E0428-E80B-4AEA-A915-61A6A5225809}"/>
          </ac:spMkLst>
        </pc:spChg>
        <pc:spChg chg="add mod">
          <ac:chgData name="Elian Tago" userId="7716188e-ead4-441f-8a2f-d2d6d0a2da0a" providerId="ADAL" clId="{06201A73-44B5-47E7-9DB4-8E00ACC13248}" dt="2021-04-23T14:50:47.158" v="2713" actId="14100"/>
          <ac:spMkLst>
            <pc:docMk/>
            <pc:sldMk cId="2512797635" sldId="297"/>
            <ac:spMk id="10" creationId="{2A766A2B-0DE5-4B15-BF00-8DF54A44D5EB}"/>
          </ac:spMkLst>
        </pc:spChg>
        <pc:spChg chg="add mod">
          <ac:chgData name="Elian Tago" userId="7716188e-ead4-441f-8a2f-d2d6d0a2da0a" providerId="ADAL" clId="{06201A73-44B5-47E7-9DB4-8E00ACC13248}" dt="2021-04-23T14:51:29.982" v="2729" actId="1076"/>
          <ac:spMkLst>
            <pc:docMk/>
            <pc:sldMk cId="2512797635" sldId="297"/>
            <ac:spMk id="11" creationId="{3AAC8FAE-567F-43C5-84E1-A29F16306F8B}"/>
          </ac:spMkLst>
        </pc:spChg>
        <pc:spChg chg="add mod ord">
          <ac:chgData name="Elian Tago" userId="7716188e-ead4-441f-8a2f-d2d6d0a2da0a" providerId="ADAL" clId="{06201A73-44B5-47E7-9DB4-8E00ACC13248}" dt="2021-04-23T14:54:06.763" v="2748" actId="1076"/>
          <ac:spMkLst>
            <pc:docMk/>
            <pc:sldMk cId="2512797635" sldId="297"/>
            <ac:spMk id="13" creationId="{47245E85-AB7D-4AE6-BAC8-643159F3D540}"/>
          </ac:spMkLst>
        </pc:spChg>
        <pc:spChg chg="add mod">
          <ac:chgData name="Elian Tago" userId="7716188e-ead4-441f-8a2f-d2d6d0a2da0a" providerId="ADAL" clId="{06201A73-44B5-47E7-9DB4-8E00ACC13248}" dt="2021-04-23T14:53:27.593" v="2739" actId="14100"/>
          <ac:spMkLst>
            <pc:docMk/>
            <pc:sldMk cId="2512797635" sldId="297"/>
            <ac:spMk id="14" creationId="{39DAF354-CBB2-48E4-9C89-25D1D45A11DA}"/>
          </ac:spMkLst>
        </pc:spChg>
        <pc:spChg chg="add mod">
          <ac:chgData name="Elian Tago" userId="7716188e-ead4-441f-8a2f-d2d6d0a2da0a" providerId="ADAL" clId="{06201A73-44B5-47E7-9DB4-8E00ACC13248}" dt="2021-04-23T14:54:39.250" v="2755" actId="1076"/>
          <ac:spMkLst>
            <pc:docMk/>
            <pc:sldMk cId="2512797635" sldId="297"/>
            <ac:spMk id="16" creationId="{450E4F85-D279-4670-83A0-13FEBC7B02C4}"/>
          </ac:spMkLst>
        </pc:spChg>
        <pc:picChg chg="del">
          <ac:chgData name="Elian Tago" userId="7716188e-ead4-441f-8a2f-d2d6d0a2da0a" providerId="ADAL" clId="{06201A73-44B5-47E7-9DB4-8E00ACC13248}" dt="2021-04-25T15:11:42.450" v="2822"/>
          <ac:picMkLst>
            <pc:docMk/>
            <pc:sldMk cId="2512797635" sldId="297"/>
            <ac:picMk id="2" creationId="{5B38A984-4699-476A-AC93-79251B0BE7FE}"/>
          </ac:picMkLst>
        </pc:picChg>
        <pc:picChg chg="add del mod">
          <ac:chgData name="Elian Tago" userId="7716188e-ead4-441f-8a2f-d2d6d0a2da0a" providerId="ADAL" clId="{06201A73-44B5-47E7-9DB4-8E00ACC13248}" dt="2021-04-25T15:13:32.226" v="2857"/>
          <ac:picMkLst>
            <pc:docMk/>
            <pc:sldMk cId="2512797635" sldId="297"/>
            <ac:picMk id="7" creationId="{F2410AB8-C117-4BCB-860E-4B9E07630174}"/>
          </ac:picMkLst>
        </pc:picChg>
        <pc:picChg chg="add del mod">
          <ac:chgData name="Elian Tago" userId="7716188e-ead4-441f-8a2f-d2d6d0a2da0a" providerId="ADAL" clId="{06201A73-44B5-47E7-9DB4-8E00ACC13248}" dt="2021-04-25T15:13:36.767" v="2858"/>
          <ac:picMkLst>
            <pc:docMk/>
            <pc:sldMk cId="2512797635" sldId="297"/>
            <ac:picMk id="8" creationId="{88DBDFE3-CE59-4AD6-AB2A-6AD2B530D34E}"/>
          </ac:picMkLst>
        </pc:picChg>
        <pc:picChg chg="add del mod">
          <ac:chgData name="Elian Tago" userId="7716188e-ead4-441f-8a2f-d2d6d0a2da0a" providerId="ADAL" clId="{06201A73-44B5-47E7-9DB4-8E00ACC13248}" dt="2021-04-25T15:14:27.776" v="2860"/>
          <ac:picMkLst>
            <pc:docMk/>
            <pc:sldMk cId="2512797635" sldId="297"/>
            <ac:picMk id="15" creationId="{9C54D43D-39E9-4E16-94E8-706633EA7317}"/>
          </ac:picMkLst>
        </pc:picChg>
        <pc:picChg chg="add del mod">
          <ac:chgData name="Elian Tago" userId="7716188e-ead4-441f-8a2f-d2d6d0a2da0a" providerId="ADAL" clId="{06201A73-44B5-47E7-9DB4-8E00ACC13248}" dt="2021-04-25T20:50:18.590" v="2943"/>
          <ac:picMkLst>
            <pc:docMk/>
            <pc:sldMk cId="2512797635" sldId="297"/>
            <ac:picMk id="17" creationId="{31DEF287-3C1A-495C-85B6-2601C202F2F6}"/>
          </ac:picMkLst>
        </pc:picChg>
        <pc:picChg chg="add del mod">
          <ac:chgData name="Elian Tago" userId="7716188e-ead4-441f-8a2f-d2d6d0a2da0a" providerId="ADAL" clId="{06201A73-44B5-47E7-9DB4-8E00ACC13248}" dt="2021-04-25T20:50:38.081" v="2945"/>
          <ac:picMkLst>
            <pc:docMk/>
            <pc:sldMk cId="2512797635" sldId="297"/>
            <ac:picMk id="18" creationId="{0ADC6A7F-5D9F-43C8-BC52-358048350F91}"/>
          </ac:picMkLst>
        </pc:picChg>
        <pc:picChg chg="add mod">
          <ac:chgData name="Elian Tago" userId="7716188e-ead4-441f-8a2f-d2d6d0a2da0a" providerId="ADAL" clId="{06201A73-44B5-47E7-9DB4-8E00ACC13248}" dt="2021-04-25T20:51:01.292" v="2946"/>
          <ac:picMkLst>
            <pc:docMk/>
            <pc:sldMk cId="2512797635" sldId="297"/>
            <ac:picMk id="19" creationId="{8FFABD78-FC27-48C4-8903-F108941C1F71}"/>
          </ac:picMkLst>
        </pc:picChg>
      </pc:sldChg>
      <pc:sldChg chg="addSp delSp modSp mod modTransition modAnim">
        <pc:chgData name="Elian Tago" userId="7716188e-ead4-441f-8a2f-d2d6d0a2da0a" providerId="ADAL" clId="{06201A73-44B5-47E7-9DB4-8E00ACC13248}" dt="2021-04-25T15:38:44.152" v="2896"/>
        <pc:sldMkLst>
          <pc:docMk/>
          <pc:sldMk cId="771700567" sldId="303"/>
        </pc:sldMkLst>
        <pc:picChg chg="del">
          <ac:chgData name="Elian Tago" userId="7716188e-ead4-441f-8a2f-d2d6d0a2da0a" providerId="ADAL" clId="{06201A73-44B5-47E7-9DB4-8E00ACC13248}" dt="2021-04-25T15:36:16.964" v="2887"/>
          <ac:picMkLst>
            <pc:docMk/>
            <pc:sldMk cId="771700567" sldId="303"/>
            <ac:picMk id="3" creationId="{8A28F3E9-B995-4C13-9E74-7BC78C517DE7}"/>
          </ac:picMkLst>
        </pc:picChg>
        <pc:picChg chg="add mod modCrop">
          <ac:chgData name="Elian Tago" userId="7716188e-ead4-441f-8a2f-d2d6d0a2da0a" providerId="ADAL" clId="{06201A73-44B5-47E7-9DB4-8E00ACC13248}" dt="2021-04-21T23:53:13.773" v="2370" actId="1076"/>
          <ac:picMkLst>
            <pc:docMk/>
            <pc:sldMk cId="771700567" sldId="303"/>
            <ac:picMk id="5" creationId="{220FB763-17A2-444B-A271-5582DBA00619}"/>
          </ac:picMkLst>
        </pc:picChg>
        <pc:picChg chg="add mod modCrop">
          <ac:chgData name="Elian Tago" userId="7716188e-ead4-441f-8a2f-d2d6d0a2da0a" providerId="ADAL" clId="{06201A73-44B5-47E7-9DB4-8E00ACC13248}" dt="2021-04-21T23:53:15.621" v="2371" actId="1076"/>
          <ac:picMkLst>
            <pc:docMk/>
            <pc:sldMk cId="771700567" sldId="303"/>
            <ac:picMk id="9" creationId="{8808BD62-DB17-4161-8116-1E6777F51C4E}"/>
          </ac:picMkLst>
        </pc:picChg>
        <pc:picChg chg="add del mod">
          <ac:chgData name="Elian Tago" userId="7716188e-ead4-441f-8a2f-d2d6d0a2da0a" providerId="ADAL" clId="{06201A73-44B5-47E7-9DB4-8E00ACC13248}" dt="2021-04-25T15:36:53.443" v="2889"/>
          <ac:picMkLst>
            <pc:docMk/>
            <pc:sldMk cId="771700567" sldId="303"/>
            <ac:picMk id="10" creationId="{85C4FD40-8D4C-468F-86B5-D8F7D10D540A}"/>
          </ac:picMkLst>
        </pc:picChg>
        <pc:picChg chg="add mod">
          <ac:chgData name="Elian Tago" userId="7716188e-ead4-441f-8a2f-d2d6d0a2da0a" providerId="ADAL" clId="{06201A73-44B5-47E7-9DB4-8E00ACC13248}" dt="2021-04-21T23:55:17.091" v="2376" actId="1076"/>
          <ac:picMkLst>
            <pc:docMk/>
            <pc:sldMk cId="771700567" sldId="303"/>
            <ac:picMk id="11" creationId="{4C1B9C80-4489-45AF-B1A3-75AF0DF2273C}"/>
          </ac:picMkLst>
        </pc:picChg>
        <pc:picChg chg="add mod">
          <ac:chgData name="Elian Tago" userId="7716188e-ead4-441f-8a2f-d2d6d0a2da0a" providerId="ADAL" clId="{06201A73-44B5-47E7-9DB4-8E00ACC13248}" dt="2021-04-21T23:55:22.089" v="2380" actId="1076"/>
          <ac:picMkLst>
            <pc:docMk/>
            <pc:sldMk cId="771700567" sldId="303"/>
            <ac:picMk id="13" creationId="{ED49F381-7309-4B04-995B-8CD6D3A52CD7}"/>
          </ac:picMkLst>
        </pc:picChg>
        <pc:picChg chg="add del mod">
          <ac:chgData name="Elian Tago" userId="7716188e-ead4-441f-8a2f-d2d6d0a2da0a" providerId="ADAL" clId="{06201A73-44B5-47E7-9DB4-8E00ACC13248}" dt="2021-04-25T15:37:25.685" v="2890"/>
          <ac:picMkLst>
            <pc:docMk/>
            <pc:sldMk cId="771700567" sldId="303"/>
            <ac:picMk id="14" creationId="{209DC59F-AA80-4B62-A4B5-82C1FC7F4B4A}"/>
          </ac:picMkLst>
        </pc:picChg>
        <pc:picChg chg="add del mod">
          <ac:chgData name="Elian Tago" userId="7716188e-ead4-441f-8a2f-d2d6d0a2da0a" providerId="ADAL" clId="{06201A73-44B5-47E7-9DB4-8E00ACC13248}" dt="2021-04-25T15:37:28.821" v="2891"/>
          <ac:picMkLst>
            <pc:docMk/>
            <pc:sldMk cId="771700567" sldId="303"/>
            <ac:picMk id="16" creationId="{3FE7DD69-2D84-4553-8102-028E4C914503}"/>
          </ac:picMkLst>
        </pc:picChg>
        <pc:picChg chg="add del mod">
          <ac:chgData name="Elian Tago" userId="7716188e-ead4-441f-8a2f-d2d6d0a2da0a" providerId="ADAL" clId="{06201A73-44B5-47E7-9DB4-8E00ACC13248}" dt="2021-04-25T15:37:47.642" v="2893"/>
          <ac:picMkLst>
            <pc:docMk/>
            <pc:sldMk cId="771700567" sldId="303"/>
            <ac:picMk id="17" creationId="{4015C30B-9819-40B9-A396-17A7F80E376C}"/>
          </ac:picMkLst>
        </pc:picChg>
        <pc:picChg chg="add del mod">
          <ac:chgData name="Elian Tago" userId="7716188e-ead4-441f-8a2f-d2d6d0a2da0a" providerId="ADAL" clId="{06201A73-44B5-47E7-9DB4-8E00ACC13248}" dt="2021-04-25T15:38:33.050" v="2895"/>
          <ac:picMkLst>
            <pc:docMk/>
            <pc:sldMk cId="771700567" sldId="303"/>
            <ac:picMk id="18" creationId="{3551FE45-BC91-4E7E-99A3-A4306BAB177D}"/>
          </ac:picMkLst>
        </pc:picChg>
        <pc:picChg chg="add mod">
          <ac:chgData name="Elian Tago" userId="7716188e-ead4-441f-8a2f-d2d6d0a2da0a" providerId="ADAL" clId="{06201A73-44B5-47E7-9DB4-8E00ACC13248}" dt="2021-04-25T15:38:44.152" v="2896"/>
          <ac:picMkLst>
            <pc:docMk/>
            <pc:sldMk cId="771700567" sldId="303"/>
            <ac:picMk id="19" creationId="{0C74877F-64A0-4833-AD2F-15660E68BD0C}"/>
          </ac:picMkLst>
        </pc:picChg>
        <pc:picChg chg="add del">
          <ac:chgData name="Elian Tago" userId="7716188e-ead4-441f-8a2f-d2d6d0a2da0a" providerId="ADAL" clId="{06201A73-44B5-47E7-9DB4-8E00ACC13248}" dt="2021-04-21T23:52:06.695" v="2351" actId="478"/>
          <ac:picMkLst>
            <pc:docMk/>
            <pc:sldMk cId="771700567" sldId="303"/>
            <ac:picMk id="3074" creationId="{3AC849F9-A198-4ACE-B28B-7B6BC925AA61}"/>
          </ac:picMkLst>
        </pc:picChg>
        <pc:picChg chg="add del">
          <ac:chgData name="Elian Tago" userId="7716188e-ead4-441f-8a2f-d2d6d0a2da0a" providerId="ADAL" clId="{06201A73-44B5-47E7-9DB4-8E00ACC13248}" dt="2021-04-21T23:52:16.716" v="2353" actId="478"/>
          <ac:picMkLst>
            <pc:docMk/>
            <pc:sldMk cId="771700567" sldId="303"/>
            <ac:picMk id="3076" creationId="{621A4B04-D03F-4907-BC7E-0E1EF9E7C8D1}"/>
          </ac:picMkLst>
        </pc:picChg>
      </pc:sldChg>
      <pc:sldChg chg="modSp mod">
        <pc:chgData name="Elian Tago" userId="7716188e-ead4-441f-8a2f-d2d6d0a2da0a" providerId="ADAL" clId="{06201A73-44B5-47E7-9DB4-8E00ACC13248}" dt="2021-04-23T11:19:44.059" v="2404" actId="20577"/>
        <pc:sldMkLst>
          <pc:docMk/>
          <pc:sldMk cId="2078127335" sldId="304"/>
        </pc:sldMkLst>
        <pc:spChg chg="mod">
          <ac:chgData name="Elian Tago" userId="7716188e-ead4-441f-8a2f-d2d6d0a2da0a" providerId="ADAL" clId="{06201A73-44B5-47E7-9DB4-8E00ACC13248}" dt="2021-04-23T11:19:44.059" v="2404" actId="20577"/>
          <ac:spMkLst>
            <pc:docMk/>
            <pc:sldMk cId="2078127335" sldId="304"/>
            <ac:spMk id="3" creationId="{0135EF52-2304-4870-9288-BABED7EC27D4}"/>
          </ac:spMkLst>
        </pc:spChg>
      </pc:sldChg>
      <pc:sldChg chg="addSp delSp modSp new mod modTransition setBg modAnim modNotesTx">
        <pc:chgData name="Elian Tago" userId="7716188e-ead4-441f-8a2f-d2d6d0a2da0a" providerId="ADAL" clId="{06201A73-44B5-47E7-9DB4-8E00ACC13248}" dt="2021-04-25T22:22:01.635" v="2957" actId="20577"/>
        <pc:sldMkLst>
          <pc:docMk/>
          <pc:sldMk cId="4245437024" sldId="310"/>
        </pc:sldMkLst>
        <pc:spChg chg="mod">
          <ac:chgData name="Elian Tago" userId="7716188e-ead4-441f-8a2f-d2d6d0a2da0a" providerId="ADAL" clId="{06201A73-44B5-47E7-9DB4-8E00ACC13248}" dt="2021-04-21T22:35:45.411" v="1158" actId="1076"/>
          <ac:spMkLst>
            <pc:docMk/>
            <pc:sldMk cId="4245437024" sldId="310"/>
            <ac:spMk id="2" creationId="{249019C1-63BE-4E7A-8A42-E7237A187781}"/>
          </ac:spMkLst>
        </pc:spChg>
        <pc:spChg chg="del mod">
          <ac:chgData name="Elian Tago" userId="7716188e-ead4-441f-8a2f-d2d6d0a2da0a" providerId="ADAL" clId="{06201A73-44B5-47E7-9DB4-8E00ACC13248}" dt="2021-04-21T22:01:21.057" v="90" actId="478"/>
          <ac:spMkLst>
            <pc:docMk/>
            <pc:sldMk cId="4245437024" sldId="310"/>
            <ac:spMk id="3" creationId="{5C0FF300-71EF-42E1-8CB4-BE428D06673F}"/>
          </ac:spMkLst>
        </pc:spChg>
        <pc:spChg chg="add mod">
          <ac:chgData name="Elian Tago" userId="7716188e-ead4-441f-8a2f-d2d6d0a2da0a" providerId="ADAL" clId="{06201A73-44B5-47E7-9DB4-8E00ACC13248}" dt="2021-04-21T22:07:06.472" v="238" actId="164"/>
          <ac:spMkLst>
            <pc:docMk/>
            <pc:sldMk cId="4245437024" sldId="310"/>
            <ac:spMk id="6" creationId="{0216079C-DD1D-45C5-BAAF-BA3538598AD5}"/>
          </ac:spMkLst>
        </pc:spChg>
        <pc:spChg chg="add mod">
          <ac:chgData name="Elian Tago" userId="7716188e-ead4-441f-8a2f-d2d6d0a2da0a" providerId="ADAL" clId="{06201A73-44B5-47E7-9DB4-8E00ACC13248}" dt="2021-04-21T22:20:11.487" v="512" actId="164"/>
          <ac:spMkLst>
            <pc:docMk/>
            <pc:sldMk cId="4245437024" sldId="310"/>
            <ac:spMk id="8" creationId="{43568BF5-5455-437A-B47D-29E16B984D15}"/>
          </ac:spMkLst>
        </pc:spChg>
        <pc:spChg chg="add del">
          <ac:chgData name="Elian Tago" userId="7716188e-ead4-441f-8a2f-d2d6d0a2da0a" providerId="ADAL" clId="{06201A73-44B5-47E7-9DB4-8E00ACC13248}" dt="2021-04-21T22:10:44.354" v="248" actId="11529"/>
          <ac:spMkLst>
            <pc:docMk/>
            <pc:sldMk cId="4245437024" sldId="310"/>
            <ac:spMk id="9" creationId="{64498482-D09A-4F3B-940B-64242EF22F7A}"/>
          </ac:spMkLst>
        </pc:spChg>
        <pc:spChg chg="add del">
          <ac:chgData name="Elian Tago" userId="7716188e-ead4-441f-8a2f-d2d6d0a2da0a" providerId="ADAL" clId="{06201A73-44B5-47E7-9DB4-8E00ACC13248}" dt="2021-04-21T21:59:36.252" v="59" actId="26606"/>
          <ac:spMkLst>
            <pc:docMk/>
            <pc:sldMk cId="4245437024" sldId="310"/>
            <ac:spMk id="10" creationId="{201CC55D-ED54-4C5C-95E6-10947BD1103B}"/>
          </ac:spMkLst>
        </pc:spChg>
        <pc:spChg chg="add mod">
          <ac:chgData name="Elian Tago" userId="7716188e-ead4-441f-8a2f-d2d6d0a2da0a" providerId="ADAL" clId="{06201A73-44B5-47E7-9DB4-8E00ACC13248}" dt="2021-04-21T22:20:11.487" v="512" actId="164"/>
          <ac:spMkLst>
            <pc:docMk/>
            <pc:sldMk cId="4245437024" sldId="310"/>
            <ac:spMk id="11" creationId="{60F45A95-923D-4C87-AA8F-B3102BABBE46}"/>
          </ac:spMkLst>
        </pc:spChg>
        <pc:spChg chg="add del mod">
          <ac:chgData name="Elian Tago" userId="7716188e-ead4-441f-8a2f-d2d6d0a2da0a" providerId="ADAL" clId="{06201A73-44B5-47E7-9DB4-8E00ACC13248}" dt="2021-04-21T22:00:51.240" v="84" actId="478"/>
          <ac:spMkLst>
            <pc:docMk/>
            <pc:sldMk cId="4245437024" sldId="310"/>
            <ac:spMk id="15" creationId="{03E6F600-811D-4A00-849C-46F270390F00}"/>
          </ac:spMkLst>
        </pc:spChg>
        <pc:spChg chg="add del">
          <ac:chgData name="Elian Tago" userId="7716188e-ead4-441f-8a2f-d2d6d0a2da0a" providerId="ADAL" clId="{06201A73-44B5-47E7-9DB4-8E00ACC13248}" dt="2021-04-21T21:59:36.252" v="59" actId="26606"/>
          <ac:spMkLst>
            <pc:docMk/>
            <pc:sldMk cId="4245437024" sldId="310"/>
            <ac:spMk id="16" creationId="{3873B707-463F-40B0-8227-E8CC6C67EB25}"/>
          </ac:spMkLst>
        </pc:spChg>
        <pc:spChg chg="add mod ord">
          <ac:chgData name="Elian Tago" userId="7716188e-ead4-441f-8a2f-d2d6d0a2da0a" providerId="ADAL" clId="{06201A73-44B5-47E7-9DB4-8E00ACC13248}" dt="2021-04-23T12:32:04.819" v="2699" actId="14100"/>
          <ac:spMkLst>
            <pc:docMk/>
            <pc:sldMk cId="4245437024" sldId="310"/>
            <ac:spMk id="17" creationId="{54AE9530-867E-423E-A0B2-6D4B11F35743}"/>
          </ac:spMkLst>
        </pc:spChg>
        <pc:spChg chg="add del">
          <ac:chgData name="Elian Tago" userId="7716188e-ead4-441f-8a2f-d2d6d0a2da0a" providerId="ADAL" clId="{06201A73-44B5-47E7-9DB4-8E00ACC13248}" dt="2021-04-21T21:59:36.252" v="59" actId="26606"/>
          <ac:spMkLst>
            <pc:docMk/>
            <pc:sldMk cId="4245437024" sldId="310"/>
            <ac:spMk id="18" creationId="{C13237C8-E62C-4F0D-A318-BD6FB6C2D138}"/>
          </ac:spMkLst>
        </pc:spChg>
        <pc:spChg chg="add mod">
          <ac:chgData name="Elian Tago" userId="7716188e-ead4-441f-8a2f-d2d6d0a2da0a" providerId="ADAL" clId="{06201A73-44B5-47E7-9DB4-8E00ACC13248}" dt="2021-04-21T22:07:06.472" v="238" actId="164"/>
          <ac:spMkLst>
            <pc:docMk/>
            <pc:sldMk cId="4245437024" sldId="310"/>
            <ac:spMk id="19" creationId="{164F92F8-A7AC-4D2F-BE5F-0DE9F6BE86ED}"/>
          </ac:spMkLst>
        </pc:spChg>
        <pc:spChg chg="add del">
          <ac:chgData name="Elian Tago" userId="7716188e-ead4-441f-8a2f-d2d6d0a2da0a" providerId="ADAL" clId="{06201A73-44B5-47E7-9DB4-8E00ACC13248}" dt="2021-04-21T21:59:36.252" v="59" actId="26606"/>
          <ac:spMkLst>
            <pc:docMk/>
            <pc:sldMk cId="4245437024" sldId="310"/>
            <ac:spMk id="20" creationId="{19C9EAEA-39D0-4B0E-A0EB-51E7B26740B1}"/>
          </ac:spMkLst>
        </pc:spChg>
        <pc:spChg chg="add mod">
          <ac:chgData name="Elian Tago" userId="7716188e-ead4-441f-8a2f-d2d6d0a2da0a" providerId="ADAL" clId="{06201A73-44B5-47E7-9DB4-8E00ACC13248}" dt="2021-04-21T22:07:06.472" v="238" actId="164"/>
          <ac:spMkLst>
            <pc:docMk/>
            <pc:sldMk cId="4245437024" sldId="310"/>
            <ac:spMk id="21" creationId="{39A2DB6C-5607-4502-A2EE-5C5BB3F8FD1A}"/>
          </ac:spMkLst>
        </pc:spChg>
        <pc:spChg chg="add mod">
          <ac:chgData name="Elian Tago" userId="7716188e-ead4-441f-8a2f-d2d6d0a2da0a" providerId="ADAL" clId="{06201A73-44B5-47E7-9DB4-8E00ACC13248}" dt="2021-04-21T22:07:06.472" v="238" actId="164"/>
          <ac:spMkLst>
            <pc:docMk/>
            <pc:sldMk cId="4245437024" sldId="310"/>
            <ac:spMk id="22" creationId="{19AC0B14-8E4C-4816-BDD2-D27DBDFA9A44}"/>
          </ac:spMkLst>
        </pc:spChg>
        <pc:spChg chg="add del mod">
          <ac:chgData name="Elian Tago" userId="7716188e-ead4-441f-8a2f-d2d6d0a2da0a" providerId="ADAL" clId="{06201A73-44B5-47E7-9DB4-8E00ACC13248}" dt="2021-04-21T22:06:26.447" v="233"/>
          <ac:spMkLst>
            <pc:docMk/>
            <pc:sldMk cId="4245437024" sldId="310"/>
            <ac:spMk id="23" creationId="{18ACE7B5-E207-4FF6-A383-48EABB281EA6}"/>
          </ac:spMkLst>
        </pc:spChg>
        <pc:spChg chg="add del mod">
          <ac:chgData name="Elian Tago" userId="7716188e-ead4-441f-8a2f-d2d6d0a2da0a" providerId="ADAL" clId="{06201A73-44B5-47E7-9DB4-8E00ACC13248}" dt="2021-04-21T22:05:59.298" v="221"/>
          <ac:spMkLst>
            <pc:docMk/>
            <pc:sldMk cId="4245437024" sldId="310"/>
            <ac:spMk id="24" creationId="{33A4A6E3-E98C-413E-A1FB-1AEAC4ACA6B0}"/>
          </ac:spMkLst>
        </pc:spChg>
        <pc:spChg chg="add mod">
          <ac:chgData name="Elian Tago" userId="7716188e-ead4-441f-8a2f-d2d6d0a2da0a" providerId="ADAL" clId="{06201A73-44B5-47E7-9DB4-8E00ACC13248}" dt="2021-04-21T22:07:06.472" v="238" actId="164"/>
          <ac:spMkLst>
            <pc:docMk/>
            <pc:sldMk cId="4245437024" sldId="310"/>
            <ac:spMk id="25" creationId="{202B4966-BD32-48DE-95DB-D920779B5CC3}"/>
          </ac:spMkLst>
        </pc:spChg>
        <pc:spChg chg="add mod">
          <ac:chgData name="Elian Tago" userId="7716188e-ead4-441f-8a2f-d2d6d0a2da0a" providerId="ADAL" clId="{06201A73-44B5-47E7-9DB4-8E00ACC13248}" dt="2021-04-21T22:07:06.472" v="238" actId="164"/>
          <ac:spMkLst>
            <pc:docMk/>
            <pc:sldMk cId="4245437024" sldId="310"/>
            <ac:spMk id="26" creationId="{55140311-6CB2-4C58-B56D-6039350A4CDF}"/>
          </ac:spMkLst>
        </pc:spChg>
        <pc:spChg chg="add mod">
          <ac:chgData name="Elian Tago" userId="7716188e-ead4-441f-8a2f-d2d6d0a2da0a" providerId="ADAL" clId="{06201A73-44B5-47E7-9DB4-8E00ACC13248}" dt="2021-04-21T22:07:06.472" v="238" actId="164"/>
          <ac:spMkLst>
            <pc:docMk/>
            <pc:sldMk cId="4245437024" sldId="310"/>
            <ac:spMk id="27" creationId="{6545D5C9-6E06-43DE-95A8-DC84B4F419D3}"/>
          </ac:spMkLst>
        </pc:spChg>
        <pc:spChg chg="add mod">
          <ac:chgData name="Elian Tago" userId="7716188e-ead4-441f-8a2f-d2d6d0a2da0a" providerId="ADAL" clId="{06201A73-44B5-47E7-9DB4-8E00ACC13248}" dt="2021-04-23T12:03:27.196" v="2609" actId="1076"/>
          <ac:spMkLst>
            <pc:docMk/>
            <pc:sldMk cId="4245437024" sldId="310"/>
            <ac:spMk id="35" creationId="{3485E687-655C-45F2-A0AC-1B75F133356D}"/>
          </ac:spMkLst>
        </pc:spChg>
        <pc:spChg chg="add mod">
          <ac:chgData name="Elian Tago" userId="7716188e-ead4-441f-8a2f-d2d6d0a2da0a" providerId="ADAL" clId="{06201A73-44B5-47E7-9DB4-8E00ACC13248}" dt="2021-04-21T22:31:46.413" v="871" actId="1076"/>
          <ac:spMkLst>
            <pc:docMk/>
            <pc:sldMk cId="4245437024" sldId="310"/>
            <ac:spMk id="39" creationId="{6D0121B1-1B8C-4689-9B64-5068A4F8E146}"/>
          </ac:spMkLst>
        </pc:spChg>
        <pc:spChg chg="add mod">
          <ac:chgData name="Elian Tago" userId="7716188e-ead4-441f-8a2f-d2d6d0a2da0a" providerId="ADAL" clId="{06201A73-44B5-47E7-9DB4-8E00ACC13248}" dt="2021-04-23T12:00:41.682" v="2488" actId="1038"/>
          <ac:spMkLst>
            <pc:docMk/>
            <pc:sldMk cId="4245437024" sldId="310"/>
            <ac:spMk id="42" creationId="{679A92B7-671B-4DE5-A863-086D6C9322D2}"/>
          </ac:spMkLst>
        </pc:spChg>
        <pc:spChg chg="mod">
          <ac:chgData name="Elian Tago" userId="7716188e-ead4-441f-8a2f-d2d6d0a2da0a" providerId="ADAL" clId="{06201A73-44B5-47E7-9DB4-8E00ACC13248}" dt="2021-04-21T22:20:25.356" v="514"/>
          <ac:spMkLst>
            <pc:docMk/>
            <pc:sldMk cId="4245437024" sldId="310"/>
            <ac:spMk id="46" creationId="{6CD5BA25-5AF0-47F7-AB8C-A9339E7FE0ED}"/>
          </ac:spMkLst>
        </pc:spChg>
        <pc:spChg chg="mod">
          <ac:chgData name="Elian Tago" userId="7716188e-ead4-441f-8a2f-d2d6d0a2da0a" providerId="ADAL" clId="{06201A73-44B5-47E7-9DB4-8E00ACC13248}" dt="2021-04-21T22:20:25.356" v="514"/>
          <ac:spMkLst>
            <pc:docMk/>
            <pc:sldMk cId="4245437024" sldId="310"/>
            <ac:spMk id="47" creationId="{ED3F0752-7131-42EA-B765-D5C17679D6EA}"/>
          </ac:spMkLst>
        </pc:spChg>
        <pc:spChg chg="add mod">
          <ac:chgData name="Elian Tago" userId="7716188e-ead4-441f-8a2f-d2d6d0a2da0a" providerId="ADAL" clId="{06201A73-44B5-47E7-9DB4-8E00ACC13248}" dt="2021-04-21T22:25:09.308" v="766" actId="1076"/>
          <ac:spMkLst>
            <pc:docMk/>
            <pc:sldMk cId="4245437024" sldId="310"/>
            <ac:spMk id="56" creationId="{126AC27B-C5A2-4A94-A8A6-7C8860898091}"/>
          </ac:spMkLst>
        </pc:spChg>
        <pc:spChg chg="add mod">
          <ac:chgData name="Elian Tago" userId="7716188e-ead4-441f-8a2f-d2d6d0a2da0a" providerId="ADAL" clId="{06201A73-44B5-47E7-9DB4-8E00ACC13248}" dt="2021-04-21T22:42:00.831" v="1257" actId="1076"/>
          <ac:spMkLst>
            <pc:docMk/>
            <pc:sldMk cId="4245437024" sldId="310"/>
            <ac:spMk id="57" creationId="{F4A86EC1-A912-4683-925B-7E514C5C8A82}"/>
          </ac:spMkLst>
        </pc:spChg>
        <pc:spChg chg="mod">
          <ac:chgData name="Elian Tago" userId="7716188e-ead4-441f-8a2f-d2d6d0a2da0a" providerId="ADAL" clId="{06201A73-44B5-47E7-9DB4-8E00ACC13248}" dt="2021-04-21T22:26:14.340" v="767"/>
          <ac:spMkLst>
            <pc:docMk/>
            <pc:sldMk cId="4245437024" sldId="310"/>
            <ac:spMk id="59" creationId="{C6EF8282-5B18-4FB2-8F7F-73578B31137C}"/>
          </ac:spMkLst>
        </pc:spChg>
        <pc:spChg chg="mod">
          <ac:chgData name="Elian Tago" userId="7716188e-ead4-441f-8a2f-d2d6d0a2da0a" providerId="ADAL" clId="{06201A73-44B5-47E7-9DB4-8E00ACC13248}" dt="2021-04-21T22:26:14.340" v="767"/>
          <ac:spMkLst>
            <pc:docMk/>
            <pc:sldMk cId="4245437024" sldId="310"/>
            <ac:spMk id="60" creationId="{8187342A-A236-4C4D-90FB-30E2AC37630C}"/>
          </ac:spMkLst>
        </pc:spChg>
        <pc:spChg chg="mod">
          <ac:chgData name="Elian Tago" userId="7716188e-ead4-441f-8a2f-d2d6d0a2da0a" providerId="ADAL" clId="{06201A73-44B5-47E7-9DB4-8E00ACC13248}" dt="2021-04-23T11:52:00" v="2422"/>
          <ac:spMkLst>
            <pc:docMk/>
            <pc:sldMk cId="4245437024" sldId="310"/>
            <ac:spMk id="62" creationId="{CBD5E2B5-039B-46D0-8A6D-71B3C7CBD04D}"/>
          </ac:spMkLst>
        </pc:spChg>
        <pc:spChg chg="mod">
          <ac:chgData name="Elian Tago" userId="7716188e-ead4-441f-8a2f-d2d6d0a2da0a" providerId="ADAL" clId="{06201A73-44B5-47E7-9DB4-8E00ACC13248}" dt="2021-04-23T11:52:00" v="2422"/>
          <ac:spMkLst>
            <pc:docMk/>
            <pc:sldMk cId="4245437024" sldId="310"/>
            <ac:spMk id="63" creationId="{50684669-ED23-476A-946C-A07E162BF54F}"/>
          </ac:spMkLst>
        </pc:spChg>
        <pc:spChg chg="add mod">
          <ac:chgData name="Elian Tago" userId="7716188e-ead4-441f-8a2f-d2d6d0a2da0a" providerId="ADAL" clId="{06201A73-44B5-47E7-9DB4-8E00ACC13248}" dt="2021-04-23T11:59:56.043" v="2474" actId="1076"/>
          <ac:spMkLst>
            <pc:docMk/>
            <pc:sldMk cId="4245437024" sldId="310"/>
            <ac:spMk id="69" creationId="{0E5C80B6-55F5-4E0B-B48A-6E3F55B30637}"/>
          </ac:spMkLst>
        </pc:spChg>
        <pc:spChg chg="add mod">
          <ac:chgData name="Elian Tago" userId="7716188e-ead4-441f-8a2f-d2d6d0a2da0a" providerId="ADAL" clId="{06201A73-44B5-47E7-9DB4-8E00ACC13248}" dt="2021-04-23T12:00:21.093" v="2482" actId="1076"/>
          <ac:spMkLst>
            <pc:docMk/>
            <pc:sldMk cId="4245437024" sldId="310"/>
            <ac:spMk id="72" creationId="{1A5E320B-3C2C-4827-9816-92E3A3BE460A}"/>
          </ac:spMkLst>
        </pc:spChg>
        <pc:spChg chg="mod">
          <ac:chgData name="Elian Tago" userId="7716188e-ead4-441f-8a2f-d2d6d0a2da0a" providerId="ADAL" clId="{06201A73-44B5-47E7-9DB4-8E00ACC13248}" dt="2021-04-23T12:00:53.744" v="2489"/>
          <ac:spMkLst>
            <pc:docMk/>
            <pc:sldMk cId="4245437024" sldId="310"/>
            <ac:spMk id="73" creationId="{D091AB7C-4843-4CE3-8546-0A329C3C4924}"/>
          </ac:spMkLst>
        </pc:spChg>
        <pc:spChg chg="mod">
          <ac:chgData name="Elian Tago" userId="7716188e-ead4-441f-8a2f-d2d6d0a2da0a" providerId="ADAL" clId="{06201A73-44B5-47E7-9DB4-8E00ACC13248}" dt="2021-04-23T12:00:53.744" v="2489"/>
          <ac:spMkLst>
            <pc:docMk/>
            <pc:sldMk cId="4245437024" sldId="310"/>
            <ac:spMk id="74" creationId="{B1715CFF-7C2A-4B14-ADE1-A28875FDE06A}"/>
          </ac:spMkLst>
        </pc:spChg>
        <pc:spChg chg="add mod">
          <ac:chgData name="Elian Tago" userId="7716188e-ead4-441f-8a2f-d2d6d0a2da0a" providerId="ADAL" clId="{06201A73-44B5-47E7-9DB4-8E00ACC13248}" dt="2021-04-23T12:01:51.466" v="2520" actId="1076"/>
          <ac:spMkLst>
            <pc:docMk/>
            <pc:sldMk cId="4245437024" sldId="310"/>
            <ac:spMk id="78" creationId="{1D68B90B-5055-4CCC-88DD-DB7CFED7FB34}"/>
          </ac:spMkLst>
        </pc:spChg>
        <pc:spChg chg="mod">
          <ac:chgData name="Elian Tago" userId="7716188e-ead4-441f-8a2f-d2d6d0a2da0a" providerId="ADAL" clId="{06201A73-44B5-47E7-9DB4-8E00ACC13248}" dt="2021-04-21T22:30:58.598" v="860"/>
          <ac:spMkLst>
            <pc:docMk/>
            <pc:sldMk cId="4245437024" sldId="310"/>
            <ac:spMk id="81" creationId="{0D5ED0EB-EF85-45B3-8D9F-29AB2D429EC8}"/>
          </ac:spMkLst>
        </pc:spChg>
        <pc:spChg chg="mod">
          <ac:chgData name="Elian Tago" userId="7716188e-ead4-441f-8a2f-d2d6d0a2da0a" providerId="ADAL" clId="{06201A73-44B5-47E7-9DB4-8E00ACC13248}" dt="2021-04-21T22:30:58.598" v="860"/>
          <ac:spMkLst>
            <pc:docMk/>
            <pc:sldMk cId="4245437024" sldId="310"/>
            <ac:spMk id="82" creationId="{10DA7A96-BC7B-4C7C-B9C1-7B27DBC5384D}"/>
          </ac:spMkLst>
        </pc:spChg>
        <pc:spChg chg="add mod">
          <ac:chgData name="Elian Tago" userId="7716188e-ead4-441f-8a2f-d2d6d0a2da0a" providerId="ADAL" clId="{06201A73-44B5-47E7-9DB4-8E00ACC13248}" dt="2021-04-23T12:02:25.732" v="2569" actId="14100"/>
          <ac:spMkLst>
            <pc:docMk/>
            <pc:sldMk cId="4245437024" sldId="310"/>
            <ac:spMk id="84" creationId="{149A68DD-1BE3-43B4-A932-9F3258394E02}"/>
          </ac:spMkLst>
        </pc:spChg>
        <pc:spChg chg="add del mod">
          <ac:chgData name="Elian Tago" userId="7716188e-ead4-441f-8a2f-d2d6d0a2da0a" providerId="ADAL" clId="{06201A73-44B5-47E7-9DB4-8E00ACC13248}" dt="2021-04-23T12:03:42.930" v="2611"/>
          <ac:spMkLst>
            <pc:docMk/>
            <pc:sldMk cId="4245437024" sldId="310"/>
            <ac:spMk id="85" creationId="{E0DB7A5B-2EA2-458A-9B60-AF39E722119D}"/>
          </ac:spMkLst>
        </pc:spChg>
        <pc:spChg chg="add mod">
          <ac:chgData name="Elian Tago" userId="7716188e-ead4-441f-8a2f-d2d6d0a2da0a" providerId="ADAL" clId="{06201A73-44B5-47E7-9DB4-8E00ACC13248}" dt="2021-04-25T22:22:01.635" v="2957" actId="20577"/>
          <ac:spMkLst>
            <pc:docMk/>
            <pc:sldMk cId="4245437024" sldId="310"/>
            <ac:spMk id="86" creationId="{EA179E92-0745-45B2-A432-6400F9DBC05C}"/>
          </ac:spMkLst>
        </pc:spChg>
        <pc:spChg chg="add mod">
          <ac:chgData name="Elian Tago" userId="7716188e-ead4-441f-8a2f-d2d6d0a2da0a" providerId="ADAL" clId="{06201A73-44B5-47E7-9DB4-8E00ACC13248}" dt="2021-04-25T22:21:40.978" v="2951" actId="20577"/>
          <ac:spMkLst>
            <pc:docMk/>
            <pc:sldMk cId="4245437024" sldId="310"/>
            <ac:spMk id="87" creationId="{3EC8197F-CB74-4CAA-B5FE-9C64FF46D804}"/>
          </ac:spMkLst>
        </pc:spChg>
        <pc:spChg chg="add mod">
          <ac:chgData name="Elian Tago" userId="7716188e-ead4-441f-8a2f-d2d6d0a2da0a" providerId="ADAL" clId="{06201A73-44B5-47E7-9DB4-8E00ACC13248}" dt="2021-04-23T12:04:51.943" v="2648" actId="1076"/>
          <ac:spMkLst>
            <pc:docMk/>
            <pc:sldMk cId="4245437024" sldId="310"/>
            <ac:spMk id="88" creationId="{4067CD54-A3A6-4F07-9268-CBD151322EE2}"/>
          </ac:spMkLst>
        </pc:spChg>
        <pc:spChg chg="add del mod">
          <ac:chgData name="Elian Tago" userId="7716188e-ead4-441f-8a2f-d2d6d0a2da0a" providerId="ADAL" clId="{06201A73-44B5-47E7-9DB4-8E00ACC13248}" dt="2021-04-23T12:04:43.992" v="2643" actId="478"/>
          <ac:spMkLst>
            <pc:docMk/>
            <pc:sldMk cId="4245437024" sldId="310"/>
            <ac:spMk id="90" creationId="{ADFB891D-98BE-4AA3-A9B4-AD3842C742C8}"/>
          </ac:spMkLst>
        </pc:spChg>
        <pc:spChg chg="add mod">
          <ac:chgData name="Elian Tago" userId="7716188e-ead4-441f-8a2f-d2d6d0a2da0a" providerId="ADAL" clId="{06201A73-44B5-47E7-9DB4-8E00ACC13248}" dt="2021-04-23T12:04:57.611" v="2659" actId="20577"/>
          <ac:spMkLst>
            <pc:docMk/>
            <pc:sldMk cId="4245437024" sldId="310"/>
            <ac:spMk id="91" creationId="{F587F708-0C2B-4B9F-A41C-FCC2E90991D3}"/>
          </ac:spMkLst>
        </pc:spChg>
        <pc:spChg chg="add mod">
          <ac:chgData name="Elian Tago" userId="7716188e-ead4-441f-8a2f-d2d6d0a2da0a" providerId="ADAL" clId="{06201A73-44B5-47E7-9DB4-8E00ACC13248}" dt="2021-04-23T12:00:12.390" v="2479" actId="1076"/>
          <ac:spMkLst>
            <pc:docMk/>
            <pc:sldMk cId="4245437024" sldId="310"/>
            <ac:spMk id="92" creationId="{4C41B617-7A31-46AB-912C-CC5BAC4E695F}"/>
          </ac:spMkLst>
        </pc:spChg>
        <pc:spChg chg="add del mod">
          <ac:chgData name="Elian Tago" userId="7716188e-ead4-441f-8a2f-d2d6d0a2da0a" providerId="ADAL" clId="{06201A73-44B5-47E7-9DB4-8E00ACC13248}" dt="2021-04-23T12:05:05.907" v="2661"/>
          <ac:spMkLst>
            <pc:docMk/>
            <pc:sldMk cId="4245437024" sldId="310"/>
            <ac:spMk id="93" creationId="{F70459B6-F375-4565-AC8B-A272F20E7F8D}"/>
          </ac:spMkLst>
        </pc:spChg>
        <pc:spChg chg="add mod">
          <ac:chgData name="Elian Tago" userId="7716188e-ead4-441f-8a2f-d2d6d0a2da0a" providerId="ADAL" clId="{06201A73-44B5-47E7-9DB4-8E00ACC13248}" dt="2021-04-23T12:00:15.428" v="2480" actId="1076"/>
          <ac:spMkLst>
            <pc:docMk/>
            <pc:sldMk cId="4245437024" sldId="310"/>
            <ac:spMk id="94" creationId="{EC264C4A-8924-4E1B-956E-71B0E6B2B8F5}"/>
          </ac:spMkLst>
        </pc:spChg>
        <pc:spChg chg="mod">
          <ac:chgData name="Elian Tago" userId="7716188e-ead4-441f-8a2f-d2d6d0a2da0a" providerId="ADAL" clId="{06201A73-44B5-47E7-9DB4-8E00ACC13248}" dt="2021-04-21T22:34:18.220" v="1086"/>
          <ac:spMkLst>
            <pc:docMk/>
            <pc:sldMk cId="4245437024" sldId="310"/>
            <ac:spMk id="96" creationId="{4F4DF55B-EEBD-4E1C-9F45-96D72E68F0A2}"/>
          </ac:spMkLst>
        </pc:spChg>
        <pc:spChg chg="mod">
          <ac:chgData name="Elian Tago" userId="7716188e-ead4-441f-8a2f-d2d6d0a2da0a" providerId="ADAL" clId="{06201A73-44B5-47E7-9DB4-8E00ACC13248}" dt="2021-04-21T22:34:18.220" v="1086"/>
          <ac:spMkLst>
            <pc:docMk/>
            <pc:sldMk cId="4245437024" sldId="310"/>
            <ac:spMk id="97" creationId="{C05599ED-9BF7-4539-B977-7CDCED59A69F}"/>
          </ac:spMkLst>
        </pc:spChg>
        <pc:spChg chg="add mod">
          <ac:chgData name="Elian Tago" userId="7716188e-ead4-441f-8a2f-d2d6d0a2da0a" providerId="ADAL" clId="{06201A73-44B5-47E7-9DB4-8E00ACC13248}" dt="2021-04-23T12:06:04.704" v="2677" actId="1076"/>
          <ac:spMkLst>
            <pc:docMk/>
            <pc:sldMk cId="4245437024" sldId="310"/>
            <ac:spMk id="99" creationId="{653F0235-56AD-4856-AC1B-011D14DFDF53}"/>
          </ac:spMkLst>
        </pc:spChg>
        <pc:spChg chg="add mod">
          <ac:chgData name="Elian Tago" userId="7716188e-ead4-441f-8a2f-d2d6d0a2da0a" providerId="ADAL" clId="{06201A73-44B5-47E7-9DB4-8E00ACC13248}" dt="2021-04-23T12:06:26.083" v="2685" actId="1076"/>
          <ac:spMkLst>
            <pc:docMk/>
            <pc:sldMk cId="4245437024" sldId="310"/>
            <ac:spMk id="101" creationId="{84438F17-4131-4AE4-9490-7FE9655D827A}"/>
          </ac:spMkLst>
        </pc:spChg>
        <pc:spChg chg="add mod">
          <ac:chgData name="Elian Tago" userId="7716188e-ead4-441f-8a2f-d2d6d0a2da0a" providerId="ADAL" clId="{06201A73-44B5-47E7-9DB4-8E00ACC13248}" dt="2021-04-23T12:06:18.799" v="2683" actId="1076"/>
          <ac:spMkLst>
            <pc:docMk/>
            <pc:sldMk cId="4245437024" sldId="310"/>
            <ac:spMk id="102" creationId="{98852C03-4E88-4F58-8741-BDD464435567}"/>
          </ac:spMkLst>
        </pc:spChg>
        <pc:spChg chg="add del mod">
          <ac:chgData name="Elian Tago" userId="7716188e-ead4-441f-8a2f-d2d6d0a2da0a" providerId="ADAL" clId="{06201A73-44B5-47E7-9DB4-8E00ACC13248}" dt="2021-04-23T12:31:55.001" v="2697" actId="1076"/>
          <ac:spMkLst>
            <pc:docMk/>
            <pc:sldMk cId="4245437024" sldId="310"/>
            <ac:spMk id="103" creationId="{84370416-4A7A-4407-9086-FD99650233B6}"/>
          </ac:spMkLst>
        </pc:spChg>
        <pc:spChg chg="add mod">
          <ac:chgData name="Elian Tago" userId="7716188e-ead4-441f-8a2f-d2d6d0a2da0a" providerId="ADAL" clId="{06201A73-44B5-47E7-9DB4-8E00ACC13248}" dt="2021-04-21T22:35:27.114" v="1120" actId="1076"/>
          <ac:spMkLst>
            <pc:docMk/>
            <pc:sldMk cId="4245437024" sldId="310"/>
            <ac:spMk id="105" creationId="{1FA1575B-534E-49AE-941C-D20077178E7C}"/>
          </ac:spMkLst>
        </pc:spChg>
        <pc:spChg chg="add mod">
          <ac:chgData name="Elian Tago" userId="7716188e-ead4-441f-8a2f-d2d6d0a2da0a" providerId="ADAL" clId="{06201A73-44B5-47E7-9DB4-8E00ACC13248}" dt="2021-04-21T22:42:20.505" v="1259" actId="14100"/>
          <ac:spMkLst>
            <pc:docMk/>
            <pc:sldMk cId="4245437024" sldId="310"/>
            <ac:spMk id="107" creationId="{D4997E74-77A1-4D0E-9B02-A8473DEBEF23}"/>
          </ac:spMkLst>
        </pc:spChg>
        <pc:spChg chg="mod">
          <ac:chgData name="Elian Tago" userId="7716188e-ead4-441f-8a2f-d2d6d0a2da0a" providerId="ADAL" clId="{06201A73-44B5-47E7-9DB4-8E00ACC13248}" dt="2021-04-21T22:38:35.879" v="1159"/>
          <ac:spMkLst>
            <pc:docMk/>
            <pc:sldMk cId="4245437024" sldId="310"/>
            <ac:spMk id="109" creationId="{0ED24B0C-55A3-4754-B76A-ED989E0526A9}"/>
          </ac:spMkLst>
        </pc:spChg>
        <pc:spChg chg="mod">
          <ac:chgData name="Elian Tago" userId="7716188e-ead4-441f-8a2f-d2d6d0a2da0a" providerId="ADAL" clId="{06201A73-44B5-47E7-9DB4-8E00ACC13248}" dt="2021-04-21T22:38:35.879" v="1159"/>
          <ac:spMkLst>
            <pc:docMk/>
            <pc:sldMk cId="4245437024" sldId="310"/>
            <ac:spMk id="110" creationId="{A83C0757-EBDE-4EAD-8025-20C6509943C7}"/>
          </ac:spMkLst>
        </pc:spChg>
        <pc:spChg chg="add mod">
          <ac:chgData name="Elian Tago" userId="7716188e-ead4-441f-8a2f-d2d6d0a2da0a" providerId="ADAL" clId="{06201A73-44B5-47E7-9DB4-8E00ACC13248}" dt="2021-04-21T22:39:33.794" v="1198" actId="1076"/>
          <ac:spMkLst>
            <pc:docMk/>
            <pc:sldMk cId="4245437024" sldId="310"/>
            <ac:spMk id="119" creationId="{E02C0E29-C847-4C7D-8BFA-460D86AF39D7}"/>
          </ac:spMkLst>
        </pc:spChg>
        <pc:spChg chg="add mod">
          <ac:chgData name="Elian Tago" userId="7716188e-ead4-441f-8a2f-d2d6d0a2da0a" providerId="ADAL" clId="{06201A73-44B5-47E7-9DB4-8E00ACC13248}" dt="2021-04-21T22:42:24.260" v="1260" actId="1076"/>
          <ac:spMkLst>
            <pc:docMk/>
            <pc:sldMk cId="4245437024" sldId="310"/>
            <ac:spMk id="122" creationId="{05447320-7379-47D9-A622-AB24D497C66A}"/>
          </ac:spMkLst>
        </pc:spChg>
        <pc:grpChg chg="add del mod">
          <ac:chgData name="Elian Tago" userId="7716188e-ead4-441f-8a2f-d2d6d0a2da0a" providerId="ADAL" clId="{06201A73-44B5-47E7-9DB4-8E00ACC13248}" dt="2021-04-23T11:52:06.454" v="2426" actId="478"/>
          <ac:grpSpMkLst>
            <pc:docMk/>
            <pc:sldMk cId="4245437024" sldId="310"/>
            <ac:grpSpMk id="7" creationId="{4E7A7011-1991-406E-98D6-227253576B62}"/>
          </ac:grpSpMkLst>
        </pc:grpChg>
        <pc:grpChg chg="add del">
          <ac:chgData name="Elian Tago" userId="7716188e-ead4-441f-8a2f-d2d6d0a2da0a" providerId="ADAL" clId="{06201A73-44B5-47E7-9DB4-8E00ACC13248}" dt="2021-04-21T21:59:36.252" v="59" actId="26606"/>
          <ac:grpSpMkLst>
            <pc:docMk/>
            <pc:sldMk cId="4245437024" sldId="310"/>
            <ac:grpSpMk id="12" creationId="{1DE889C7-FAD6-4397-98E2-05D503484459}"/>
          </ac:grpSpMkLst>
        </pc:grpChg>
        <pc:grpChg chg="add mod">
          <ac:chgData name="Elian Tago" userId="7716188e-ead4-441f-8a2f-d2d6d0a2da0a" providerId="ADAL" clId="{06201A73-44B5-47E7-9DB4-8E00ACC13248}" dt="2021-04-21T22:29:25.881" v="859" actId="1076"/>
          <ac:grpSpMkLst>
            <pc:docMk/>
            <pc:sldMk cId="4245437024" sldId="310"/>
            <ac:grpSpMk id="43" creationId="{B54CD631-06A9-4CC2-97E0-814093A34DC7}"/>
          </ac:grpSpMkLst>
        </pc:grpChg>
        <pc:grpChg chg="add mod">
          <ac:chgData name="Elian Tago" userId="7716188e-ead4-441f-8a2f-d2d6d0a2da0a" providerId="ADAL" clId="{06201A73-44B5-47E7-9DB4-8E00ACC13248}" dt="2021-04-21T22:20:31.910" v="516" actId="1076"/>
          <ac:grpSpMkLst>
            <pc:docMk/>
            <pc:sldMk cId="4245437024" sldId="310"/>
            <ac:grpSpMk id="45" creationId="{795CC91E-0522-4167-B82D-25E179433452}"/>
          </ac:grpSpMkLst>
        </pc:grpChg>
        <pc:grpChg chg="add mod">
          <ac:chgData name="Elian Tago" userId="7716188e-ead4-441f-8a2f-d2d6d0a2da0a" providerId="ADAL" clId="{06201A73-44B5-47E7-9DB4-8E00ACC13248}" dt="2021-04-23T11:58:16.408" v="2441" actId="1076"/>
          <ac:grpSpMkLst>
            <pc:docMk/>
            <pc:sldMk cId="4245437024" sldId="310"/>
            <ac:grpSpMk id="55" creationId="{6F5780AF-0E8C-401B-840A-1C6E81CC857A}"/>
          </ac:grpSpMkLst>
        </pc:grpChg>
        <pc:grpChg chg="add mod">
          <ac:chgData name="Elian Tago" userId="7716188e-ead4-441f-8a2f-d2d6d0a2da0a" providerId="ADAL" clId="{06201A73-44B5-47E7-9DB4-8E00ACC13248}" dt="2021-04-23T11:59:44.036" v="2469" actId="1076"/>
          <ac:grpSpMkLst>
            <pc:docMk/>
            <pc:sldMk cId="4245437024" sldId="310"/>
            <ac:grpSpMk id="58" creationId="{371F57BD-B9A2-454A-9A2F-E6DA9F5111F1}"/>
          </ac:grpSpMkLst>
        </pc:grpChg>
        <pc:grpChg chg="add mod">
          <ac:chgData name="Elian Tago" userId="7716188e-ead4-441f-8a2f-d2d6d0a2da0a" providerId="ADAL" clId="{06201A73-44B5-47E7-9DB4-8E00ACC13248}" dt="2021-04-23T12:01:01.418" v="2492" actId="1076"/>
          <ac:grpSpMkLst>
            <pc:docMk/>
            <pc:sldMk cId="4245437024" sldId="310"/>
            <ac:grpSpMk id="71" creationId="{879EAEA1-8B58-4939-BE07-D2210FF98AF5}"/>
          </ac:grpSpMkLst>
        </pc:grpChg>
        <pc:grpChg chg="add mod">
          <ac:chgData name="Elian Tago" userId="7716188e-ead4-441f-8a2f-d2d6d0a2da0a" providerId="ADAL" clId="{06201A73-44B5-47E7-9DB4-8E00ACC13248}" dt="2021-04-23T11:58:39.082" v="2448" actId="1076"/>
          <ac:grpSpMkLst>
            <pc:docMk/>
            <pc:sldMk cId="4245437024" sldId="310"/>
            <ac:grpSpMk id="80" creationId="{DA4023C0-D3A6-44DF-BA3E-74B3A43FCC14}"/>
          </ac:grpSpMkLst>
        </pc:grpChg>
        <pc:grpChg chg="add mod">
          <ac:chgData name="Elian Tago" userId="7716188e-ead4-441f-8a2f-d2d6d0a2da0a" providerId="ADAL" clId="{06201A73-44B5-47E7-9DB4-8E00ACC13248}" dt="2021-04-21T22:34:39.391" v="1088" actId="1076"/>
          <ac:grpSpMkLst>
            <pc:docMk/>
            <pc:sldMk cId="4245437024" sldId="310"/>
            <ac:grpSpMk id="95" creationId="{98802A39-D5CB-47D6-99F3-05F5A4D3EE0A}"/>
          </ac:grpSpMkLst>
        </pc:grpChg>
        <pc:grpChg chg="add mod">
          <ac:chgData name="Elian Tago" userId="7716188e-ead4-441f-8a2f-d2d6d0a2da0a" providerId="ADAL" clId="{06201A73-44B5-47E7-9DB4-8E00ACC13248}" dt="2021-04-21T22:38:52.884" v="1167" actId="1076"/>
          <ac:grpSpMkLst>
            <pc:docMk/>
            <pc:sldMk cId="4245437024" sldId="310"/>
            <ac:grpSpMk id="108" creationId="{FCD0071F-81E3-49FC-97A6-FB4012E6BF51}"/>
          </ac:grpSpMkLst>
        </pc:grpChg>
        <pc:picChg chg="add del mod">
          <ac:chgData name="Elian Tago" userId="7716188e-ead4-441f-8a2f-d2d6d0a2da0a" providerId="ADAL" clId="{06201A73-44B5-47E7-9DB4-8E00ACC13248}" dt="2021-04-25T15:24:20.512" v="2865"/>
          <ac:picMkLst>
            <pc:docMk/>
            <pc:sldMk cId="4245437024" sldId="310"/>
            <ac:picMk id="3" creationId="{3C75E92D-E322-4E85-A9F6-885127D0FEE3}"/>
          </ac:picMkLst>
        </pc:picChg>
        <pc:picChg chg="add mod ord">
          <ac:chgData name="Elian Tago" userId="7716188e-ead4-441f-8a2f-d2d6d0a2da0a" providerId="ADAL" clId="{06201A73-44B5-47E7-9DB4-8E00ACC13248}" dt="2021-04-23T12:31:51.640" v="2693" actId="1076"/>
          <ac:picMkLst>
            <pc:docMk/>
            <pc:sldMk cId="4245437024" sldId="310"/>
            <ac:picMk id="4" creationId="{84FB9E26-2876-44C0-BABF-0E5D3E909C8E}"/>
          </ac:picMkLst>
        </pc:picChg>
        <pc:picChg chg="del">
          <ac:chgData name="Elian Tago" userId="7716188e-ead4-441f-8a2f-d2d6d0a2da0a" providerId="ADAL" clId="{06201A73-44B5-47E7-9DB4-8E00ACC13248}" dt="2021-04-25T15:23:18.063" v="2863"/>
          <ac:picMkLst>
            <pc:docMk/>
            <pc:sldMk cId="4245437024" sldId="310"/>
            <ac:picMk id="5" creationId="{26876593-77AE-4412-906A-92B3CA816695}"/>
          </ac:picMkLst>
        </pc:picChg>
        <pc:picChg chg="add del mod">
          <ac:chgData name="Elian Tago" userId="7716188e-ead4-441f-8a2f-d2d6d0a2da0a" providerId="ADAL" clId="{06201A73-44B5-47E7-9DB4-8E00ACC13248}" dt="2021-04-23T11:51:57.086" v="2421" actId="478"/>
          <ac:picMkLst>
            <pc:docMk/>
            <pc:sldMk cId="4245437024" sldId="310"/>
            <ac:picMk id="5" creationId="{B25F4F1E-86D8-48C4-8D43-55A8D6446300}"/>
          </ac:picMkLst>
        </pc:picChg>
        <pc:picChg chg="add del mod">
          <ac:chgData name="Elian Tago" userId="7716188e-ead4-441f-8a2f-d2d6d0a2da0a" providerId="ADAL" clId="{06201A73-44B5-47E7-9DB4-8E00ACC13248}" dt="2021-04-25T15:24:47.775" v="2867"/>
          <ac:picMkLst>
            <pc:docMk/>
            <pc:sldMk cId="4245437024" sldId="310"/>
            <ac:picMk id="6" creationId="{DC5AEC28-E0E2-444D-B7D3-D09DF00EFBAA}"/>
          </ac:picMkLst>
        </pc:picChg>
        <pc:picChg chg="add del mod">
          <ac:chgData name="Elian Tago" userId="7716188e-ead4-441f-8a2f-d2d6d0a2da0a" providerId="ADAL" clId="{06201A73-44B5-47E7-9DB4-8E00ACC13248}" dt="2021-04-25T15:25:11.270" v="2869"/>
          <ac:picMkLst>
            <pc:docMk/>
            <pc:sldMk cId="4245437024" sldId="310"/>
            <ac:picMk id="7" creationId="{9305F1F4-8784-46A4-87E4-67C0D07281A6}"/>
          </ac:picMkLst>
        </pc:picChg>
        <pc:picChg chg="add del mod">
          <ac:chgData name="Elian Tago" userId="7716188e-ead4-441f-8a2f-d2d6d0a2da0a" providerId="ADAL" clId="{06201A73-44B5-47E7-9DB4-8E00ACC13248}" dt="2021-04-25T15:26:06.778" v="2871"/>
          <ac:picMkLst>
            <pc:docMk/>
            <pc:sldMk cId="4245437024" sldId="310"/>
            <ac:picMk id="9" creationId="{9FCE6BBA-FAE8-43B8-8BD4-F2AF88FCCE52}"/>
          </ac:picMkLst>
        </pc:picChg>
        <pc:picChg chg="add del mod">
          <ac:chgData name="Elian Tago" userId="7716188e-ead4-441f-8a2f-d2d6d0a2da0a" providerId="ADAL" clId="{06201A73-44B5-47E7-9DB4-8E00ACC13248}" dt="2021-04-25T15:26:47.995" v="2873"/>
          <ac:picMkLst>
            <pc:docMk/>
            <pc:sldMk cId="4245437024" sldId="310"/>
            <ac:picMk id="10" creationId="{A24C5DF6-D7C2-4DFF-8BF3-EC9532421C6A}"/>
          </ac:picMkLst>
        </pc:picChg>
        <pc:picChg chg="add del mod">
          <ac:chgData name="Elian Tago" userId="7716188e-ead4-441f-8a2f-d2d6d0a2da0a" providerId="ADAL" clId="{06201A73-44B5-47E7-9DB4-8E00ACC13248}" dt="2021-04-25T15:28:07.289" v="2877"/>
          <ac:picMkLst>
            <pc:docMk/>
            <pc:sldMk cId="4245437024" sldId="310"/>
            <ac:picMk id="12" creationId="{9B095198-E027-4249-ACC8-3C0765BF1CEB}"/>
          </ac:picMkLst>
        </pc:picChg>
        <pc:picChg chg="add mod">
          <ac:chgData name="Elian Tago" userId="7716188e-ead4-441f-8a2f-d2d6d0a2da0a" providerId="ADAL" clId="{06201A73-44B5-47E7-9DB4-8E00ACC13248}" dt="2021-04-25T15:28:31.089" v="2878"/>
          <ac:picMkLst>
            <pc:docMk/>
            <pc:sldMk cId="4245437024" sldId="310"/>
            <ac:picMk id="13" creationId="{3A6EF014-FB8F-44F5-ADFF-99E120330DA7}"/>
          </ac:picMkLst>
        </pc:picChg>
        <pc:picChg chg="add del mod">
          <ac:chgData name="Elian Tago" userId="7716188e-ead4-441f-8a2f-d2d6d0a2da0a" providerId="ADAL" clId="{06201A73-44B5-47E7-9DB4-8E00ACC13248}" dt="2021-04-21T22:15:05.616" v="278"/>
          <ac:picMkLst>
            <pc:docMk/>
            <pc:sldMk cId="4245437024" sldId="310"/>
            <ac:picMk id="37" creationId="{2F0C8679-BC04-4916-A55F-A63FA40221BA}"/>
          </ac:picMkLst>
        </pc:picChg>
        <pc:cxnChg chg="add mod">
          <ac:chgData name="Elian Tago" userId="7716188e-ead4-441f-8a2f-d2d6d0a2da0a" providerId="ADAL" clId="{06201A73-44B5-47E7-9DB4-8E00ACC13248}" dt="2021-04-21T22:31:38.188" v="868" actId="14100"/>
          <ac:cxnSpMkLst>
            <pc:docMk/>
            <pc:sldMk cId="4245437024" sldId="310"/>
            <ac:cxnSpMk id="29" creationId="{96D2E39C-70C3-4470-B518-18AB842F609F}"/>
          </ac:cxnSpMkLst>
        </pc:cxnChg>
        <pc:cxnChg chg="add mod">
          <ac:chgData name="Elian Tago" userId="7716188e-ead4-441f-8a2f-d2d6d0a2da0a" providerId="ADAL" clId="{06201A73-44B5-47E7-9DB4-8E00ACC13248}" dt="2021-04-21T22:31:42.991" v="870" actId="14100"/>
          <ac:cxnSpMkLst>
            <pc:docMk/>
            <pc:sldMk cId="4245437024" sldId="310"/>
            <ac:cxnSpMk id="36" creationId="{31CA7257-5372-4B44-984F-AB9D1E20F252}"/>
          </ac:cxnSpMkLst>
        </pc:cxnChg>
        <pc:cxnChg chg="add mod">
          <ac:chgData name="Elian Tago" userId="7716188e-ead4-441f-8a2f-d2d6d0a2da0a" providerId="ADAL" clId="{06201A73-44B5-47E7-9DB4-8E00ACC13248}" dt="2021-04-21T22:21:06.223" v="527" actId="14100"/>
          <ac:cxnSpMkLst>
            <pc:docMk/>
            <pc:sldMk cId="4245437024" sldId="310"/>
            <ac:cxnSpMk id="48" creationId="{C0534334-4E6C-4D29-9286-052C749771E3}"/>
          </ac:cxnSpMkLst>
        </pc:cxnChg>
        <pc:cxnChg chg="add mod">
          <ac:chgData name="Elian Tago" userId="7716188e-ead4-441f-8a2f-d2d6d0a2da0a" providerId="ADAL" clId="{06201A73-44B5-47E7-9DB4-8E00ACC13248}" dt="2021-04-21T22:21:07.851" v="528" actId="1076"/>
          <ac:cxnSpMkLst>
            <pc:docMk/>
            <pc:sldMk cId="4245437024" sldId="310"/>
            <ac:cxnSpMk id="53" creationId="{69B989BC-0DD2-4B8D-ABD4-CA947C89F7B9}"/>
          </ac:cxnSpMkLst>
        </pc:cxnChg>
        <pc:cxnChg chg="add mod">
          <ac:chgData name="Elian Tago" userId="7716188e-ead4-441f-8a2f-d2d6d0a2da0a" providerId="ADAL" clId="{06201A73-44B5-47E7-9DB4-8E00ACC13248}" dt="2021-04-23T11:59:48.466" v="2471" actId="14100"/>
          <ac:cxnSpMkLst>
            <pc:docMk/>
            <pc:sldMk cId="4245437024" sldId="310"/>
            <ac:cxnSpMk id="61" creationId="{90FDEEF1-3CEE-452B-8D87-62698784DE4B}"/>
          </ac:cxnSpMkLst>
        </pc:cxnChg>
        <pc:cxnChg chg="add mod">
          <ac:chgData name="Elian Tago" userId="7716188e-ead4-441f-8a2f-d2d6d0a2da0a" providerId="ADAL" clId="{06201A73-44B5-47E7-9DB4-8E00ACC13248}" dt="2021-04-23T11:59:50.089" v="2472" actId="1076"/>
          <ac:cxnSpMkLst>
            <pc:docMk/>
            <pc:sldMk cId="4245437024" sldId="310"/>
            <ac:cxnSpMk id="65" creationId="{D8E06836-D4CF-4FE8-BF92-9AC340E06BDE}"/>
          </ac:cxnSpMkLst>
        </pc:cxnChg>
        <pc:cxnChg chg="add mod">
          <ac:chgData name="Elian Tago" userId="7716188e-ead4-441f-8a2f-d2d6d0a2da0a" providerId="ADAL" clId="{06201A73-44B5-47E7-9DB4-8E00ACC13248}" dt="2021-04-23T12:01:07.694" v="2495" actId="14100"/>
          <ac:cxnSpMkLst>
            <pc:docMk/>
            <pc:sldMk cId="4245437024" sldId="310"/>
            <ac:cxnSpMk id="75" creationId="{8C91D2AB-9EB7-42C0-9145-04F13B490694}"/>
          </ac:cxnSpMkLst>
        </pc:cxnChg>
        <pc:cxnChg chg="add mod">
          <ac:chgData name="Elian Tago" userId="7716188e-ead4-441f-8a2f-d2d6d0a2da0a" providerId="ADAL" clId="{06201A73-44B5-47E7-9DB4-8E00ACC13248}" dt="2021-04-23T12:01:47.420" v="2519" actId="14100"/>
          <ac:cxnSpMkLst>
            <pc:docMk/>
            <pc:sldMk cId="4245437024" sldId="310"/>
            <ac:cxnSpMk id="76" creationId="{8CF8F75B-6F4C-4DDE-A4C5-930FBFD5371E}"/>
          </ac:cxnSpMkLst>
        </pc:cxnChg>
        <pc:cxnChg chg="add mod">
          <ac:chgData name="Elian Tago" userId="7716188e-ead4-441f-8a2f-d2d6d0a2da0a" providerId="ADAL" clId="{06201A73-44B5-47E7-9DB4-8E00ACC13248}" dt="2021-04-23T12:00:12.152" v="2478" actId="14100"/>
          <ac:cxnSpMkLst>
            <pc:docMk/>
            <pc:sldMk cId="4245437024" sldId="310"/>
            <ac:cxnSpMk id="83" creationId="{6BC90820-6C77-4275-89F0-0878FE9C1D8F}"/>
          </ac:cxnSpMkLst>
        </pc:cxnChg>
        <pc:cxnChg chg="add mod">
          <ac:chgData name="Elian Tago" userId="7716188e-ead4-441f-8a2f-d2d6d0a2da0a" providerId="ADAL" clId="{06201A73-44B5-47E7-9DB4-8E00ACC13248}" dt="2021-04-23T12:00:04.916" v="2476" actId="1076"/>
          <ac:cxnSpMkLst>
            <pc:docMk/>
            <pc:sldMk cId="4245437024" sldId="310"/>
            <ac:cxnSpMk id="89" creationId="{DB7E89AA-7EBA-4E3B-9A6A-A54FC88B6109}"/>
          </ac:cxnSpMkLst>
        </pc:cxnChg>
        <pc:cxnChg chg="add mod">
          <ac:chgData name="Elian Tago" userId="7716188e-ead4-441f-8a2f-d2d6d0a2da0a" providerId="ADAL" clId="{06201A73-44B5-47E7-9DB4-8E00ACC13248}" dt="2021-04-21T22:35:01.826" v="1095" actId="14100"/>
          <ac:cxnSpMkLst>
            <pc:docMk/>
            <pc:sldMk cId="4245437024" sldId="310"/>
            <ac:cxnSpMk id="98" creationId="{863F448D-9448-4F9F-A248-58BA1D1247D0}"/>
          </ac:cxnSpMkLst>
        </pc:cxnChg>
        <pc:cxnChg chg="add mod">
          <ac:chgData name="Elian Tago" userId="7716188e-ead4-441f-8a2f-d2d6d0a2da0a" providerId="ADAL" clId="{06201A73-44B5-47E7-9DB4-8E00ACC13248}" dt="2021-04-21T22:35:24.761" v="1119" actId="14100"/>
          <ac:cxnSpMkLst>
            <pc:docMk/>
            <pc:sldMk cId="4245437024" sldId="310"/>
            <ac:cxnSpMk id="100" creationId="{5BF80CC6-C3A5-469B-A948-40F2AAB2489E}"/>
          </ac:cxnSpMkLst>
        </pc:cxnChg>
        <pc:cxnChg chg="add mod">
          <ac:chgData name="Elian Tago" userId="7716188e-ead4-441f-8a2f-d2d6d0a2da0a" providerId="ADAL" clId="{06201A73-44B5-47E7-9DB4-8E00ACC13248}" dt="2021-04-23T11:58:20.712" v="2443" actId="14100"/>
          <ac:cxnSpMkLst>
            <pc:docMk/>
            <pc:sldMk cId="4245437024" sldId="310"/>
            <ac:cxnSpMk id="111" creationId="{7753F0F8-693D-44F5-A2D1-6A70278A1315}"/>
          </ac:cxnSpMkLst>
        </pc:cxnChg>
        <pc:cxnChg chg="add mod">
          <ac:chgData name="Elian Tago" userId="7716188e-ead4-441f-8a2f-d2d6d0a2da0a" providerId="ADAL" clId="{06201A73-44B5-47E7-9DB4-8E00ACC13248}" dt="2021-04-21T22:39:31.459" v="1197" actId="14100"/>
          <ac:cxnSpMkLst>
            <pc:docMk/>
            <pc:sldMk cId="4245437024" sldId="310"/>
            <ac:cxnSpMk id="115" creationId="{2C2FE3EA-86DA-41D4-96C3-8C65A8A7CD7B}"/>
          </ac:cxnSpMkLst>
        </pc:cxnChg>
        <pc:cxnChg chg="add del mod">
          <ac:chgData name="Elian Tago" userId="7716188e-ead4-441f-8a2f-d2d6d0a2da0a" providerId="ADAL" clId="{06201A73-44B5-47E7-9DB4-8E00ACC13248}" dt="2021-04-21T22:39:07.846" v="1174"/>
          <ac:cxnSpMkLst>
            <pc:docMk/>
            <pc:sldMk cId="4245437024" sldId="310"/>
            <ac:cxnSpMk id="118" creationId="{19E1AF59-9A79-4AE9-9F99-DE8DE3255DBF}"/>
          </ac:cxnSpMkLst>
        </pc:cxnChg>
      </pc:sldChg>
      <pc:sldChg chg="addSp modSp add mod setBg setClrOvrMap">
        <pc:chgData name="Elian Tago" userId="7716188e-ead4-441f-8a2f-d2d6d0a2da0a" providerId="ADAL" clId="{06201A73-44B5-47E7-9DB4-8E00ACC13248}" dt="2021-04-21T23:36:15.069" v="2047" actId="13822"/>
        <pc:sldMkLst>
          <pc:docMk/>
          <pc:sldMk cId="3284443029" sldId="311"/>
        </pc:sldMkLst>
        <pc:spChg chg="mod">
          <ac:chgData name="Elian Tago" userId="7716188e-ead4-441f-8a2f-d2d6d0a2da0a" providerId="ADAL" clId="{06201A73-44B5-47E7-9DB4-8E00ACC13248}" dt="2021-04-21T23:35:53.228" v="2044" actId="207"/>
          <ac:spMkLst>
            <pc:docMk/>
            <pc:sldMk cId="3284443029" sldId="311"/>
            <ac:spMk id="2" creationId="{00000000-0000-0000-0000-000000000000}"/>
          </ac:spMkLst>
        </pc:spChg>
        <pc:spChg chg="mod">
          <ac:chgData name="Elian Tago" userId="7716188e-ead4-441f-8a2f-d2d6d0a2da0a" providerId="ADAL" clId="{06201A73-44B5-47E7-9DB4-8E00ACC13248}" dt="2021-04-21T23:35:55.615" v="2045" actId="207"/>
          <ac:spMkLst>
            <pc:docMk/>
            <pc:sldMk cId="3284443029" sldId="311"/>
            <ac:spMk id="3" creationId="{00000000-0000-0000-0000-000000000000}"/>
          </ac:spMkLst>
        </pc:spChg>
        <pc:picChg chg="mod ord">
          <ac:chgData name="Elian Tago" userId="7716188e-ead4-441f-8a2f-d2d6d0a2da0a" providerId="ADAL" clId="{06201A73-44B5-47E7-9DB4-8E00ACC13248}" dt="2021-04-21T23:34:53.272" v="2036" actId="26606"/>
          <ac:picMkLst>
            <pc:docMk/>
            <pc:sldMk cId="3284443029" sldId="311"/>
            <ac:picMk id="6" creationId="{9373D0C3-5195-3042-8125-A7BAC3717814}"/>
          </ac:picMkLst>
        </pc:picChg>
        <pc:picChg chg="mod modCrop">
          <ac:chgData name="Elian Tago" userId="7716188e-ead4-441f-8a2f-d2d6d0a2da0a" providerId="ADAL" clId="{06201A73-44B5-47E7-9DB4-8E00ACC13248}" dt="2021-04-21T23:35:10.410" v="2042" actId="1076"/>
          <ac:picMkLst>
            <pc:docMk/>
            <pc:sldMk cId="3284443029" sldId="311"/>
            <ac:picMk id="10" creationId="{CE1B5C78-99DF-6147-8BE0-EF1065EECA36}"/>
          </ac:picMkLst>
        </pc:picChg>
        <pc:cxnChg chg="add mod">
          <ac:chgData name="Elian Tago" userId="7716188e-ead4-441f-8a2f-d2d6d0a2da0a" providerId="ADAL" clId="{06201A73-44B5-47E7-9DB4-8E00ACC13248}" dt="2021-04-21T23:36:15.069" v="2047" actId="13822"/>
          <ac:cxnSpMkLst>
            <pc:docMk/>
            <pc:sldMk cId="3284443029" sldId="311"/>
            <ac:cxnSpMk id="5" creationId="{B566A946-8954-4215-B682-B7C4F01CE617}"/>
          </ac:cxnSpMkLst>
        </pc:cxnChg>
        <pc:cxnChg chg="add">
          <ac:chgData name="Elian Tago" userId="7716188e-ead4-441f-8a2f-d2d6d0a2da0a" providerId="ADAL" clId="{06201A73-44B5-47E7-9DB4-8E00ACC13248}" dt="2021-04-21T23:34:53.272" v="2036" actId="26606"/>
          <ac:cxnSpMkLst>
            <pc:docMk/>
            <pc:sldMk cId="3284443029" sldId="311"/>
            <ac:cxnSpMk id="15" creationId="{B6375111-306C-49EA-9DD1-79A2ED78FA30}"/>
          </ac:cxnSpMkLst>
        </pc:cxnChg>
      </pc:sldChg>
      <pc:sldChg chg="addSp delSp modSp add mod setBg">
        <pc:chgData name="Elian Tago" userId="7716188e-ead4-441f-8a2f-d2d6d0a2da0a" providerId="ADAL" clId="{06201A73-44B5-47E7-9DB4-8E00ACC13248}" dt="2021-04-21T23:40:20.413" v="2078" actId="478"/>
        <pc:sldMkLst>
          <pc:docMk/>
          <pc:sldMk cId="971182697" sldId="312"/>
        </pc:sldMkLst>
        <pc:spChg chg="add mod ord">
          <ac:chgData name="Elian Tago" userId="7716188e-ead4-441f-8a2f-d2d6d0a2da0a" providerId="ADAL" clId="{06201A73-44B5-47E7-9DB4-8E00ACC13248}" dt="2021-04-21T23:37:59.657" v="2059" actId="207"/>
          <ac:spMkLst>
            <pc:docMk/>
            <pc:sldMk cId="971182697" sldId="312"/>
            <ac:spMk id="2" creationId="{F80A73EA-3E0D-4449-9309-CB23F270C2E2}"/>
          </ac:spMkLst>
        </pc:spChg>
        <pc:spChg chg="add del mod">
          <ac:chgData name="Elian Tago" userId="7716188e-ead4-441f-8a2f-d2d6d0a2da0a" providerId="ADAL" clId="{06201A73-44B5-47E7-9DB4-8E00ACC13248}" dt="2021-04-21T23:40:10.908" v="2074" actId="14100"/>
          <ac:spMkLst>
            <pc:docMk/>
            <pc:sldMk cId="971182697" sldId="312"/>
            <ac:spMk id="3" creationId="{0135EF52-2304-4870-9288-BABED7EC27D4}"/>
          </ac:spMkLst>
        </pc:spChg>
        <pc:spChg chg="mod">
          <ac:chgData name="Elian Tago" userId="7716188e-ead4-441f-8a2f-d2d6d0a2da0a" providerId="ADAL" clId="{06201A73-44B5-47E7-9DB4-8E00ACC13248}" dt="2021-04-21T23:36:39.399" v="2049" actId="26606"/>
          <ac:spMkLst>
            <pc:docMk/>
            <pc:sldMk cId="971182697" sldId="312"/>
            <ac:spMk id="4" creationId="{DA7F7387-2537-414C-A52B-0E2484D7CD9A}"/>
          </ac:spMkLst>
        </pc:spChg>
        <pc:spChg chg="add del mod">
          <ac:chgData name="Elian Tago" userId="7716188e-ead4-441f-8a2f-d2d6d0a2da0a" providerId="ADAL" clId="{06201A73-44B5-47E7-9DB4-8E00ACC13248}" dt="2021-04-21T23:38:43.912" v="2064" actId="478"/>
          <ac:spMkLst>
            <pc:docMk/>
            <pc:sldMk cId="971182697" sldId="312"/>
            <ac:spMk id="5" creationId="{2948E762-EA92-48D4-A976-62D104242011}"/>
          </ac:spMkLst>
        </pc:spChg>
        <pc:spChg chg="del">
          <ac:chgData name="Elian Tago" userId="7716188e-ead4-441f-8a2f-d2d6d0a2da0a" providerId="ADAL" clId="{06201A73-44B5-47E7-9DB4-8E00ACC13248}" dt="2021-04-21T23:36:39.399" v="2049" actId="26606"/>
          <ac:spMkLst>
            <pc:docMk/>
            <pc:sldMk cId="971182697" sldId="312"/>
            <ac:spMk id="9" creationId="{DBF61EA3-B236-439E-9C0B-340980D56BEE}"/>
          </ac:spMkLst>
        </pc:spChg>
        <pc:spChg chg="del">
          <ac:chgData name="Elian Tago" userId="7716188e-ead4-441f-8a2f-d2d6d0a2da0a" providerId="ADAL" clId="{06201A73-44B5-47E7-9DB4-8E00ACC13248}" dt="2021-04-21T23:36:39.399" v="2049" actId="26606"/>
          <ac:spMkLst>
            <pc:docMk/>
            <pc:sldMk cId="971182697" sldId="312"/>
            <ac:spMk id="15" creationId="{E659831F-0D9A-4C63-9EBB-8435B85A440F}"/>
          </ac:spMkLst>
        </pc:spChg>
        <pc:spChg chg="add">
          <ac:chgData name="Elian Tago" userId="7716188e-ead4-441f-8a2f-d2d6d0a2da0a" providerId="ADAL" clId="{06201A73-44B5-47E7-9DB4-8E00ACC13248}" dt="2021-04-21T23:36:39.399" v="2049" actId="26606"/>
          <ac:spMkLst>
            <pc:docMk/>
            <pc:sldMk cId="971182697" sldId="312"/>
            <ac:spMk id="20" creationId="{87A57295-2710-4920-B99A-4D1FA03A62BD}"/>
          </ac:spMkLst>
        </pc:spChg>
        <pc:spChg chg="add">
          <ac:chgData name="Elian Tago" userId="7716188e-ead4-441f-8a2f-d2d6d0a2da0a" providerId="ADAL" clId="{06201A73-44B5-47E7-9DB4-8E00ACC13248}" dt="2021-04-21T23:36:39.399" v="2049" actId="26606"/>
          <ac:spMkLst>
            <pc:docMk/>
            <pc:sldMk cId="971182697" sldId="312"/>
            <ac:spMk id="22" creationId="{78067929-4D33-4306-9E2F-67C49CDDB5DE}"/>
          </ac:spMkLst>
        </pc:spChg>
        <pc:grpChg chg="del">
          <ac:chgData name="Elian Tago" userId="7716188e-ead4-441f-8a2f-d2d6d0a2da0a" providerId="ADAL" clId="{06201A73-44B5-47E7-9DB4-8E00ACC13248}" dt="2021-04-21T23:36:39.399" v="2049" actId="26606"/>
          <ac:grpSpMkLst>
            <pc:docMk/>
            <pc:sldMk cId="971182697" sldId="312"/>
            <ac:grpSpMk id="11" creationId="{28FAF094-D087-493F-8DF9-A486C2D6BBAA}"/>
          </ac:grpSpMkLst>
        </pc:grpChg>
        <pc:picChg chg="add del mod">
          <ac:chgData name="Elian Tago" userId="7716188e-ead4-441f-8a2f-d2d6d0a2da0a" providerId="ADAL" clId="{06201A73-44B5-47E7-9DB4-8E00ACC13248}" dt="2021-04-21T23:38:46.021" v="2065" actId="478"/>
          <ac:picMkLst>
            <pc:docMk/>
            <pc:sldMk cId="971182697" sldId="312"/>
            <ac:picMk id="1026" creationId="{33E9FB26-FD49-4BE9-B671-C1B8DA59708A}"/>
          </ac:picMkLst>
        </pc:picChg>
        <pc:picChg chg="add del mod">
          <ac:chgData name="Elian Tago" userId="7716188e-ead4-441f-8a2f-d2d6d0a2da0a" providerId="ADAL" clId="{06201A73-44B5-47E7-9DB4-8E00ACC13248}" dt="2021-04-21T23:39:30.244" v="2070" actId="478"/>
          <ac:picMkLst>
            <pc:docMk/>
            <pc:sldMk cId="971182697" sldId="312"/>
            <ac:picMk id="1028" creationId="{35360FFD-4076-45F6-8BC3-725CC0B73C17}"/>
          </ac:picMkLst>
        </pc:picChg>
        <pc:picChg chg="add del mod">
          <ac:chgData name="Elian Tago" userId="7716188e-ead4-441f-8a2f-d2d6d0a2da0a" providerId="ADAL" clId="{06201A73-44B5-47E7-9DB4-8E00ACC13248}" dt="2021-04-21T23:40:20.413" v="2078" actId="478"/>
          <ac:picMkLst>
            <pc:docMk/>
            <pc:sldMk cId="971182697" sldId="312"/>
            <ac:picMk id="1030" creationId="{7CAFD5A5-0D2B-4879-A11F-11E9DF462593}"/>
          </ac:picMkLst>
        </pc:picChg>
        <pc:cxnChg chg="add">
          <ac:chgData name="Elian Tago" userId="7716188e-ead4-441f-8a2f-d2d6d0a2da0a" providerId="ADAL" clId="{06201A73-44B5-47E7-9DB4-8E00ACC13248}" dt="2021-04-21T23:36:39.399" v="2049" actId="26606"/>
          <ac:cxnSpMkLst>
            <pc:docMk/>
            <pc:sldMk cId="971182697" sldId="312"/>
            <ac:cxnSpMk id="24" creationId="{2D72A2C9-F3CA-4216-8BAD-FA4C970C3C4E}"/>
          </ac:cxnSpMkLst>
        </pc:cxnChg>
      </pc:sldChg>
      <pc:sldChg chg="new del">
        <pc:chgData name="Elian Tago" userId="7716188e-ead4-441f-8a2f-d2d6d0a2da0a" providerId="ADAL" clId="{06201A73-44B5-47E7-9DB4-8E00ACC13248}" dt="2021-04-21T23:47:37.054" v="2266" actId="2696"/>
        <pc:sldMkLst>
          <pc:docMk/>
          <pc:sldMk cId="110461304" sldId="313"/>
        </pc:sldMkLst>
      </pc:sldChg>
      <pc:sldChg chg="addSp modSp">
        <pc:chgData name="Elian Tago" userId="7716188e-ead4-441f-8a2f-d2d6d0a2da0a" providerId="ADAL" clId="{06201A73-44B5-47E7-9DB4-8E00ACC13248}" dt="2021-04-23T15:15:01.060" v="2796"/>
        <pc:sldMkLst>
          <pc:docMk/>
          <pc:sldMk cId="1523681911" sldId="315"/>
        </pc:sldMkLst>
        <pc:picChg chg="add mod">
          <ac:chgData name="Elian Tago" userId="7716188e-ead4-441f-8a2f-d2d6d0a2da0a" providerId="ADAL" clId="{06201A73-44B5-47E7-9DB4-8E00ACC13248}" dt="2021-04-23T15:15:01.060" v="2796"/>
          <ac:picMkLst>
            <pc:docMk/>
            <pc:sldMk cId="1523681911" sldId="315"/>
            <ac:picMk id="3" creationId="{6D8D7244-ACB2-487D-8E18-E09FBB474EAC}"/>
          </ac:picMkLst>
        </pc:picChg>
      </pc:sldChg>
      <pc:sldChg chg="addSp delSp modSp add del mod">
        <pc:chgData name="Elian Tago" userId="7716188e-ead4-441f-8a2f-d2d6d0a2da0a" providerId="ADAL" clId="{06201A73-44B5-47E7-9DB4-8E00ACC13248}" dt="2021-04-25T17:32:12.972" v="2930" actId="2696"/>
        <pc:sldMkLst>
          <pc:docMk/>
          <pc:sldMk cId="684059127" sldId="318"/>
        </pc:sldMkLst>
        <pc:spChg chg="del">
          <ac:chgData name="Elian Tago" userId="7716188e-ead4-441f-8a2f-d2d6d0a2da0a" providerId="ADAL" clId="{06201A73-44B5-47E7-9DB4-8E00ACC13248}" dt="2021-04-25T17:30:30.182" v="2910" actId="478"/>
          <ac:spMkLst>
            <pc:docMk/>
            <pc:sldMk cId="684059127" sldId="318"/>
            <ac:spMk id="11" creationId="{3AE501EA-FE4E-3B40-879B-FA24479D46B2}"/>
          </ac:spMkLst>
        </pc:spChg>
        <pc:spChg chg="mod">
          <ac:chgData name="Elian Tago" userId="7716188e-ead4-441f-8a2f-d2d6d0a2da0a" providerId="ADAL" clId="{06201A73-44B5-47E7-9DB4-8E00ACC13248}" dt="2021-04-25T17:31:33.700" v="2921" actId="1076"/>
          <ac:spMkLst>
            <pc:docMk/>
            <pc:sldMk cId="684059127" sldId="318"/>
            <ac:spMk id="14" creationId="{2D22A25E-558A-844C-9CE9-32664E4E852E}"/>
          </ac:spMkLst>
        </pc:spChg>
        <pc:spChg chg="add mod ord">
          <ac:chgData name="Elian Tago" userId="7716188e-ead4-441f-8a2f-d2d6d0a2da0a" providerId="ADAL" clId="{06201A73-44B5-47E7-9DB4-8E00ACC13248}" dt="2021-04-25T17:32:03.996" v="2927" actId="14100"/>
          <ac:spMkLst>
            <pc:docMk/>
            <pc:sldMk cId="684059127" sldId="318"/>
            <ac:spMk id="18" creationId="{84F8352A-DAAC-4C22-AE9C-2CA20EBC6AC0}"/>
          </ac:spMkLst>
        </pc:spChg>
        <pc:picChg chg="add del mod">
          <ac:chgData name="Elian Tago" userId="7716188e-ead4-441f-8a2f-d2d6d0a2da0a" providerId="ADAL" clId="{06201A73-44B5-47E7-9DB4-8E00ACC13248}" dt="2021-04-25T17:32:09.088" v="2929" actId="1076"/>
          <ac:picMkLst>
            <pc:docMk/>
            <pc:sldMk cId="684059127" sldId="318"/>
            <ac:picMk id="28" creationId="{1E09CC04-2E51-E74A-AAF1-3383F2728C20}"/>
          </ac:picMkLst>
        </pc:picChg>
        <pc:cxnChg chg="mod">
          <ac:chgData name="Elian Tago" userId="7716188e-ead4-441f-8a2f-d2d6d0a2da0a" providerId="ADAL" clId="{06201A73-44B5-47E7-9DB4-8E00ACC13248}" dt="2021-04-25T17:31:36.632" v="2922" actId="14100"/>
          <ac:cxnSpMkLst>
            <pc:docMk/>
            <pc:sldMk cId="684059127" sldId="318"/>
            <ac:cxnSpMk id="26" creationId="{3C2DE289-750E-B04B-B584-90AE87FFDBEE}"/>
          </ac:cxnSpMkLst>
        </pc:cxnChg>
      </pc:sldChg>
    </pc:docChg>
  </pc:docChgLst>
  <pc:docChgLst>
    <pc:chgData name="Esi Balaban" userId="S::os19491@bristol.ac.uk::6f44242a-ccfb-4fbd-bd19-9d85ec8bb59f" providerId="AD" clId="Web-{CCB3A7A5-D93C-E46B-B06E-D0805592D021}"/>
    <pc:docChg chg="modSld addMainMaster delMainMaster">
      <pc:chgData name="Esi Balaban" userId="S::os19491@bristol.ac.uk::6f44242a-ccfb-4fbd-bd19-9d85ec8bb59f" providerId="AD" clId="Web-{CCB3A7A5-D93C-E46B-B06E-D0805592D021}" dt="2021-04-15T14:48:01.107" v="2"/>
      <pc:docMkLst>
        <pc:docMk/>
      </pc:docMkLst>
      <pc:sldChg chg="modSp mod modClrScheme chgLayout">
        <pc:chgData name="Esi Balaban" userId="S::os19491@bristol.ac.uk::6f44242a-ccfb-4fbd-bd19-9d85ec8bb59f" providerId="AD" clId="Web-{CCB3A7A5-D93C-E46B-B06E-D0805592D021}" dt="2021-04-15T13:05:52.194" v="1"/>
        <pc:sldMkLst>
          <pc:docMk/>
          <pc:sldMk cId="109857222" sldId="256"/>
        </pc:sldMkLst>
        <pc:spChg chg="mod ord">
          <ac:chgData name="Esi Balaban" userId="S::os19491@bristol.ac.uk::6f44242a-ccfb-4fbd-bd19-9d85ec8bb59f" providerId="AD" clId="Web-{CCB3A7A5-D93C-E46B-B06E-D0805592D021}" dt="2021-04-15T13:05:52.194" v="1"/>
          <ac:spMkLst>
            <pc:docMk/>
            <pc:sldMk cId="109857222" sldId="256"/>
            <ac:spMk id="2" creationId="{00000000-0000-0000-0000-000000000000}"/>
          </ac:spMkLst>
        </pc:spChg>
        <pc:spChg chg="mod ord">
          <ac:chgData name="Esi Balaban" userId="S::os19491@bristol.ac.uk::6f44242a-ccfb-4fbd-bd19-9d85ec8bb59f" providerId="AD" clId="Web-{CCB3A7A5-D93C-E46B-B06E-D0805592D021}" dt="2021-04-15T13:05:52.194" v="1"/>
          <ac:spMkLst>
            <pc:docMk/>
            <pc:sldMk cId="109857222" sldId="256"/>
            <ac:spMk id="3" creationId="{00000000-0000-0000-0000-000000000000}"/>
          </ac:spMkLst>
        </pc:spChg>
      </pc:sldChg>
      <pc:sldChg chg="modSp mod modClrScheme chgLayout">
        <pc:chgData name="Esi Balaban" userId="S::os19491@bristol.ac.uk::6f44242a-ccfb-4fbd-bd19-9d85ec8bb59f" providerId="AD" clId="Web-{CCB3A7A5-D93C-E46B-B06E-D0805592D021}" dt="2021-04-15T13:05:52.194" v="1"/>
        <pc:sldMkLst>
          <pc:docMk/>
          <pc:sldMk cId="3019396977" sldId="257"/>
        </pc:sldMkLst>
        <pc:spChg chg="mod ord">
          <ac:chgData name="Esi Balaban" userId="S::os19491@bristol.ac.uk::6f44242a-ccfb-4fbd-bd19-9d85ec8bb59f" providerId="AD" clId="Web-{CCB3A7A5-D93C-E46B-B06E-D0805592D021}" dt="2021-04-15T13:05:52.194" v="1"/>
          <ac:spMkLst>
            <pc:docMk/>
            <pc:sldMk cId="3019396977" sldId="257"/>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3019396977" sldId="257"/>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1369709684" sldId="258"/>
        </pc:sldMkLst>
        <pc:spChg chg="mod ord">
          <ac:chgData name="Esi Balaban" userId="S::os19491@bristol.ac.uk::6f44242a-ccfb-4fbd-bd19-9d85ec8bb59f" providerId="AD" clId="Web-{CCB3A7A5-D93C-E46B-B06E-D0805592D021}" dt="2021-04-15T13:05:52.194" v="1"/>
          <ac:spMkLst>
            <pc:docMk/>
            <pc:sldMk cId="1369709684" sldId="258"/>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1369709684" sldId="258"/>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536643583" sldId="259"/>
        </pc:sldMkLst>
        <pc:spChg chg="mod ord">
          <ac:chgData name="Esi Balaban" userId="S::os19491@bristol.ac.uk::6f44242a-ccfb-4fbd-bd19-9d85ec8bb59f" providerId="AD" clId="Web-{CCB3A7A5-D93C-E46B-B06E-D0805592D021}" dt="2021-04-15T13:05:52.194" v="1"/>
          <ac:spMkLst>
            <pc:docMk/>
            <pc:sldMk cId="536643583" sldId="259"/>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536643583" sldId="259"/>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1600288707" sldId="260"/>
        </pc:sldMkLst>
        <pc:spChg chg="mod ord">
          <ac:chgData name="Esi Balaban" userId="S::os19491@bristol.ac.uk::6f44242a-ccfb-4fbd-bd19-9d85ec8bb59f" providerId="AD" clId="Web-{CCB3A7A5-D93C-E46B-B06E-D0805592D021}" dt="2021-04-15T13:05:52.194" v="1"/>
          <ac:spMkLst>
            <pc:docMk/>
            <pc:sldMk cId="1600288707" sldId="260"/>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1600288707" sldId="260"/>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3000284484" sldId="261"/>
        </pc:sldMkLst>
        <pc:spChg chg="mod ord">
          <ac:chgData name="Esi Balaban" userId="S::os19491@bristol.ac.uk::6f44242a-ccfb-4fbd-bd19-9d85ec8bb59f" providerId="AD" clId="Web-{CCB3A7A5-D93C-E46B-B06E-D0805592D021}" dt="2021-04-15T13:05:52.194" v="1"/>
          <ac:spMkLst>
            <pc:docMk/>
            <pc:sldMk cId="3000284484" sldId="261"/>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3000284484" sldId="261"/>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2288324953" sldId="262"/>
        </pc:sldMkLst>
        <pc:spChg chg="mod ord">
          <ac:chgData name="Esi Balaban" userId="S::os19491@bristol.ac.uk::6f44242a-ccfb-4fbd-bd19-9d85ec8bb59f" providerId="AD" clId="Web-{CCB3A7A5-D93C-E46B-B06E-D0805592D021}" dt="2021-04-15T13:05:52.194" v="1"/>
          <ac:spMkLst>
            <pc:docMk/>
            <pc:sldMk cId="2288324953" sldId="262"/>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2288324953" sldId="262"/>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3246088409" sldId="263"/>
        </pc:sldMkLst>
        <pc:spChg chg="mod ord">
          <ac:chgData name="Esi Balaban" userId="S::os19491@bristol.ac.uk::6f44242a-ccfb-4fbd-bd19-9d85ec8bb59f" providerId="AD" clId="Web-{CCB3A7A5-D93C-E46B-B06E-D0805592D021}" dt="2021-04-15T13:05:52.194" v="1"/>
          <ac:spMkLst>
            <pc:docMk/>
            <pc:sldMk cId="3246088409" sldId="263"/>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3246088409" sldId="263"/>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249418423" sldId="264"/>
        </pc:sldMkLst>
        <pc:spChg chg="mod ord">
          <ac:chgData name="Esi Balaban" userId="S::os19491@bristol.ac.uk::6f44242a-ccfb-4fbd-bd19-9d85ec8bb59f" providerId="AD" clId="Web-{CCB3A7A5-D93C-E46B-B06E-D0805592D021}" dt="2021-04-15T13:05:52.194" v="1"/>
          <ac:spMkLst>
            <pc:docMk/>
            <pc:sldMk cId="249418423" sldId="264"/>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249418423" sldId="264"/>
            <ac:spMk id="3" creationId="{0135EF52-2304-4870-9288-BABED7EC27D4}"/>
          </ac:spMkLst>
        </pc:spChg>
      </pc:sldChg>
      <pc:sldChg chg="delSp modSp mod modClrScheme chgLayout">
        <pc:chgData name="Esi Balaban" userId="S::os19491@bristol.ac.uk::6f44242a-ccfb-4fbd-bd19-9d85ec8bb59f" providerId="AD" clId="Web-{CCB3A7A5-D93C-E46B-B06E-D0805592D021}" dt="2021-04-15T14:48:01.107" v="2"/>
        <pc:sldMkLst>
          <pc:docMk/>
          <pc:sldMk cId="4119446506" sldId="265"/>
        </pc:sldMkLst>
        <pc:spChg chg="mod ord">
          <ac:chgData name="Esi Balaban" userId="S::os19491@bristol.ac.uk::6f44242a-ccfb-4fbd-bd19-9d85ec8bb59f" providerId="AD" clId="Web-{CCB3A7A5-D93C-E46B-B06E-D0805592D021}" dt="2021-04-15T13:05:52.194" v="1"/>
          <ac:spMkLst>
            <pc:docMk/>
            <pc:sldMk cId="4119446506" sldId="265"/>
            <ac:spMk id="2" creationId="{2018A76C-5F28-477E-A687-BC5981C717EF}"/>
          </ac:spMkLst>
        </pc:spChg>
        <pc:spChg chg="del mod ord">
          <ac:chgData name="Esi Balaban" userId="S::os19491@bristol.ac.uk::6f44242a-ccfb-4fbd-bd19-9d85ec8bb59f" providerId="AD" clId="Web-{CCB3A7A5-D93C-E46B-B06E-D0805592D021}" dt="2021-04-15T14:48:01.107" v="2"/>
          <ac:spMkLst>
            <pc:docMk/>
            <pc:sldMk cId="4119446506" sldId="265"/>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425400943" sldId="268"/>
        </pc:sldMkLst>
        <pc:spChg chg="mod ord">
          <ac:chgData name="Esi Balaban" userId="S::os19491@bristol.ac.uk::6f44242a-ccfb-4fbd-bd19-9d85ec8bb59f" providerId="AD" clId="Web-{CCB3A7A5-D93C-E46B-B06E-D0805592D021}" dt="2021-04-15T13:05:52.194" v="1"/>
          <ac:spMkLst>
            <pc:docMk/>
            <pc:sldMk cId="425400943" sldId="268"/>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425400943" sldId="268"/>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704958385" sldId="269"/>
        </pc:sldMkLst>
        <pc:spChg chg="mod ord">
          <ac:chgData name="Esi Balaban" userId="S::os19491@bristol.ac.uk::6f44242a-ccfb-4fbd-bd19-9d85ec8bb59f" providerId="AD" clId="Web-{CCB3A7A5-D93C-E46B-B06E-D0805592D021}" dt="2021-04-15T13:05:52.194" v="1"/>
          <ac:spMkLst>
            <pc:docMk/>
            <pc:sldMk cId="704958385" sldId="269"/>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704958385" sldId="269"/>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2641682126" sldId="270"/>
        </pc:sldMkLst>
        <pc:spChg chg="mod ord">
          <ac:chgData name="Esi Balaban" userId="S::os19491@bristol.ac.uk::6f44242a-ccfb-4fbd-bd19-9d85ec8bb59f" providerId="AD" clId="Web-{CCB3A7A5-D93C-E46B-B06E-D0805592D021}" dt="2021-04-15T13:05:52.194" v="1"/>
          <ac:spMkLst>
            <pc:docMk/>
            <pc:sldMk cId="2641682126" sldId="270"/>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2641682126" sldId="270"/>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2157989467" sldId="271"/>
        </pc:sldMkLst>
        <pc:spChg chg="mod ord">
          <ac:chgData name="Esi Balaban" userId="S::os19491@bristol.ac.uk::6f44242a-ccfb-4fbd-bd19-9d85ec8bb59f" providerId="AD" clId="Web-{CCB3A7A5-D93C-E46B-B06E-D0805592D021}" dt="2021-04-15T13:05:52.194" v="1"/>
          <ac:spMkLst>
            <pc:docMk/>
            <pc:sldMk cId="2157989467" sldId="271"/>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2157989467" sldId="271"/>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2734757324" sldId="272"/>
        </pc:sldMkLst>
        <pc:spChg chg="mod ord">
          <ac:chgData name="Esi Balaban" userId="S::os19491@bristol.ac.uk::6f44242a-ccfb-4fbd-bd19-9d85ec8bb59f" providerId="AD" clId="Web-{CCB3A7A5-D93C-E46B-B06E-D0805592D021}" dt="2021-04-15T13:05:52.194" v="1"/>
          <ac:spMkLst>
            <pc:docMk/>
            <pc:sldMk cId="2734757324" sldId="272"/>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2734757324" sldId="272"/>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1590285905" sldId="273"/>
        </pc:sldMkLst>
        <pc:spChg chg="mod ord">
          <ac:chgData name="Esi Balaban" userId="S::os19491@bristol.ac.uk::6f44242a-ccfb-4fbd-bd19-9d85ec8bb59f" providerId="AD" clId="Web-{CCB3A7A5-D93C-E46B-B06E-D0805592D021}" dt="2021-04-15T13:05:52.194" v="1"/>
          <ac:spMkLst>
            <pc:docMk/>
            <pc:sldMk cId="1590285905" sldId="273"/>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1590285905" sldId="273"/>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1457554315" sldId="274"/>
        </pc:sldMkLst>
        <pc:spChg chg="mod ord">
          <ac:chgData name="Esi Balaban" userId="S::os19491@bristol.ac.uk::6f44242a-ccfb-4fbd-bd19-9d85ec8bb59f" providerId="AD" clId="Web-{CCB3A7A5-D93C-E46B-B06E-D0805592D021}" dt="2021-04-15T13:05:52.194" v="1"/>
          <ac:spMkLst>
            <pc:docMk/>
            <pc:sldMk cId="1457554315" sldId="274"/>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1457554315" sldId="274"/>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716189923" sldId="275"/>
        </pc:sldMkLst>
        <pc:spChg chg="mod ord">
          <ac:chgData name="Esi Balaban" userId="S::os19491@bristol.ac.uk::6f44242a-ccfb-4fbd-bd19-9d85ec8bb59f" providerId="AD" clId="Web-{CCB3A7A5-D93C-E46B-B06E-D0805592D021}" dt="2021-04-15T13:05:52.194" v="1"/>
          <ac:spMkLst>
            <pc:docMk/>
            <pc:sldMk cId="716189923" sldId="275"/>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716189923" sldId="275"/>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3804184338" sldId="276"/>
        </pc:sldMkLst>
        <pc:spChg chg="mod ord">
          <ac:chgData name="Esi Balaban" userId="S::os19491@bristol.ac.uk::6f44242a-ccfb-4fbd-bd19-9d85ec8bb59f" providerId="AD" clId="Web-{CCB3A7A5-D93C-E46B-B06E-D0805592D021}" dt="2021-04-15T13:05:52.194" v="1"/>
          <ac:spMkLst>
            <pc:docMk/>
            <pc:sldMk cId="3804184338" sldId="276"/>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3804184338" sldId="276"/>
            <ac:spMk id="3" creationId="{0135EF52-2304-4870-9288-BABED7EC27D4}"/>
          </ac:spMkLst>
        </pc:spChg>
      </pc:sldChg>
      <pc:sldChg chg="modSp mod modClrScheme chgLayout">
        <pc:chgData name="Esi Balaban" userId="S::os19491@bristol.ac.uk::6f44242a-ccfb-4fbd-bd19-9d85ec8bb59f" providerId="AD" clId="Web-{CCB3A7A5-D93C-E46B-B06E-D0805592D021}" dt="2021-04-15T13:05:52.194" v="1"/>
        <pc:sldMkLst>
          <pc:docMk/>
          <pc:sldMk cId="2619129291" sldId="277"/>
        </pc:sldMkLst>
        <pc:spChg chg="mod ord">
          <ac:chgData name="Esi Balaban" userId="S::os19491@bristol.ac.uk::6f44242a-ccfb-4fbd-bd19-9d85ec8bb59f" providerId="AD" clId="Web-{CCB3A7A5-D93C-E46B-B06E-D0805592D021}" dt="2021-04-15T13:05:52.194" v="1"/>
          <ac:spMkLst>
            <pc:docMk/>
            <pc:sldMk cId="2619129291" sldId="277"/>
            <ac:spMk id="2" creationId="{2018A76C-5F28-477E-A687-BC5981C717EF}"/>
          </ac:spMkLst>
        </pc:spChg>
        <pc:spChg chg="mod ord">
          <ac:chgData name="Esi Balaban" userId="S::os19491@bristol.ac.uk::6f44242a-ccfb-4fbd-bd19-9d85ec8bb59f" providerId="AD" clId="Web-{CCB3A7A5-D93C-E46B-B06E-D0805592D021}" dt="2021-04-15T13:05:52.194" v="1"/>
          <ac:spMkLst>
            <pc:docMk/>
            <pc:sldMk cId="2619129291" sldId="277"/>
            <ac:spMk id="3" creationId="{0135EF52-2304-4870-9288-BABED7EC27D4}"/>
          </ac:spMkLst>
        </pc:spChg>
      </pc:sldChg>
      <pc:sldMasterChg chg="del delSldLayout">
        <pc:chgData name="Esi Balaban" userId="S::os19491@bristol.ac.uk::6f44242a-ccfb-4fbd-bd19-9d85ec8bb59f" providerId="AD" clId="Web-{CCB3A7A5-D93C-E46B-B06E-D0805592D021}" dt="2021-04-15T13:05:44.209" v="0"/>
        <pc:sldMasterMkLst>
          <pc:docMk/>
          <pc:sldMasterMk cId="2460954070" sldId="2147483660"/>
        </pc:sldMasterMkLst>
        <pc:sldLayoutChg chg="del">
          <pc:chgData name="Esi Balaban" userId="S::os19491@bristol.ac.uk::6f44242a-ccfb-4fbd-bd19-9d85ec8bb59f" providerId="AD" clId="Web-{CCB3A7A5-D93C-E46B-B06E-D0805592D021}" dt="2021-04-15T13:05:44.209" v="0"/>
          <pc:sldLayoutMkLst>
            <pc:docMk/>
            <pc:sldMasterMk cId="2460954070" sldId="2147483660"/>
            <pc:sldLayoutMk cId="2385387890" sldId="2147483661"/>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949138452" sldId="2147483662"/>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2591524520" sldId="2147483663"/>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1203092039" sldId="2147483664"/>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3733172339" sldId="2147483665"/>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3210312558" sldId="2147483666"/>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3146388984" sldId="2147483667"/>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3171841454" sldId="2147483668"/>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1718958274" sldId="2147483669"/>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2202905451" sldId="2147483670"/>
          </pc:sldLayoutMkLst>
        </pc:sldLayoutChg>
        <pc:sldLayoutChg chg="del">
          <pc:chgData name="Esi Balaban" userId="S::os19491@bristol.ac.uk::6f44242a-ccfb-4fbd-bd19-9d85ec8bb59f" providerId="AD" clId="Web-{CCB3A7A5-D93C-E46B-B06E-D0805592D021}" dt="2021-04-15T13:05:44.209" v="0"/>
          <pc:sldLayoutMkLst>
            <pc:docMk/>
            <pc:sldMasterMk cId="2460954070" sldId="2147483660"/>
            <pc:sldLayoutMk cId="3479445657" sldId="2147483671"/>
          </pc:sldLayoutMkLst>
        </pc:sldLayoutChg>
      </pc:sldMasterChg>
      <pc:sldMasterChg chg="add del addSldLayout delSldLayout modSldLayout">
        <pc:chgData name="Esi Balaban" userId="S::os19491@bristol.ac.uk::6f44242a-ccfb-4fbd-bd19-9d85ec8bb59f" providerId="AD" clId="Web-{CCB3A7A5-D93C-E46B-B06E-D0805592D021}" dt="2021-04-15T13:05:52.194" v="1"/>
        <pc:sldMasterMkLst>
          <pc:docMk/>
          <pc:sldMasterMk cId="4080485402" sldId="2147483672"/>
        </pc:sldMasterMkLst>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2708847726" sldId="2147483673"/>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8413005" sldId="2147483674"/>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3353663472" sldId="2147483675"/>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890085074" sldId="2147483676"/>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1239417249" sldId="2147483677"/>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971633402" sldId="2147483678"/>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1648064528" sldId="2147483679"/>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686768804" sldId="2147483680"/>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1877832534" sldId="2147483681"/>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975707908" sldId="2147483682"/>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647753893" sldId="2147483683"/>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3767568378" sldId="2147483684"/>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3227577219" sldId="2147483685"/>
          </pc:sldLayoutMkLst>
        </pc:sldLayoutChg>
        <pc:sldLayoutChg chg="add del mod replId">
          <pc:chgData name="Esi Balaban" userId="S::os19491@bristol.ac.uk::6f44242a-ccfb-4fbd-bd19-9d85ec8bb59f" providerId="AD" clId="Web-{CCB3A7A5-D93C-E46B-B06E-D0805592D021}" dt="2021-04-15T13:05:52.194" v="1"/>
          <pc:sldLayoutMkLst>
            <pc:docMk/>
            <pc:sldMasterMk cId="4080485402" sldId="2147483672"/>
            <pc:sldLayoutMk cId="1601429218" sldId="2147483686"/>
          </pc:sldLayoutMkLst>
        </pc:sldLayoutChg>
      </pc:sldMasterChg>
      <pc:sldMasterChg chg="add addSldLayout modSldLayout">
        <pc:chgData name="Esi Balaban" userId="S::os19491@bristol.ac.uk::6f44242a-ccfb-4fbd-bd19-9d85ec8bb59f" providerId="AD" clId="Web-{CCB3A7A5-D93C-E46B-B06E-D0805592D021}" dt="2021-04-15T13:05:52.194" v="1"/>
        <pc:sldMasterMkLst>
          <pc:docMk/>
          <pc:sldMasterMk cId="2930316148" sldId="2147483687"/>
        </pc:sldMasterMkLst>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3654396501" sldId="2147483688"/>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1731923385" sldId="2147483689"/>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2452596732" sldId="2147483690"/>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2163393434" sldId="2147483691"/>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4140696784" sldId="2147483692"/>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182879465" sldId="2147483693"/>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2460360861" sldId="2147483694"/>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448699498" sldId="2147483695"/>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3314231326" sldId="2147483696"/>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546519938" sldId="2147483697"/>
          </pc:sldLayoutMkLst>
        </pc:sldLayoutChg>
        <pc:sldLayoutChg chg="add mod replId">
          <pc:chgData name="Esi Balaban" userId="S::os19491@bristol.ac.uk::6f44242a-ccfb-4fbd-bd19-9d85ec8bb59f" providerId="AD" clId="Web-{CCB3A7A5-D93C-E46B-B06E-D0805592D021}" dt="2021-04-15T13:05:52.194" v="1"/>
          <pc:sldLayoutMkLst>
            <pc:docMk/>
            <pc:sldMasterMk cId="2930316148" sldId="2147483687"/>
            <pc:sldLayoutMk cId="1257300780" sldId="2147483698"/>
          </pc:sldLayoutMkLst>
        </pc:sldLayoutChg>
      </pc:sldMasterChg>
    </pc:docChg>
  </pc:docChgLst>
  <pc:docChgLst>
    <pc:chgData name="Emily Porter" userId="10e40d4b-d58a-4544-b679-be775f3784a3" providerId="ADAL" clId="{E3535728-1D3A-FC4D-9AC9-350D21EB6319}"/>
    <pc:docChg chg="modSld">
      <pc:chgData name="Emily Porter" userId="10e40d4b-d58a-4544-b679-be775f3784a3" providerId="ADAL" clId="{E3535728-1D3A-FC4D-9AC9-350D21EB6319}" dt="2021-04-22T10:02:56.835" v="14" actId="20577"/>
      <pc:docMkLst>
        <pc:docMk/>
      </pc:docMkLst>
      <pc:sldChg chg="addSp modSp">
        <pc:chgData name="Emily Porter" userId="10e40d4b-d58a-4544-b679-be775f3784a3" providerId="ADAL" clId="{E3535728-1D3A-FC4D-9AC9-350D21EB6319}" dt="2021-04-22T10:02:56.835" v="14" actId="20577"/>
        <pc:sldMkLst>
          <pc:docMk/>
          <pc:sldMk cId="2448654286" sldId="307"/>
        </pc:sldMkLst>
        <pc:spChg chg="add mod">
          <ac:chgData name="Emily Porter" userId="10e40d4b-d58a-4544-b679-be775f3784a3" providerId="ADAL" clId="{E3535728-1D3A-FC4D-9AC9-350D21EB6319}" dt="2021-04-22T10:02:56.835" v="14" actId="20577"/>
          <ac:spMkLst>
            <pc:docMk/>
            <pc:sldMk cId="2448654286" sldId="307"/>
            <ac:spMk id="3" creationId="{ED75AB0B-FDC2-9240-A7F4-0AC7CE5A3D0A}"/>
          </ac:spMkLst>
        </pc:spChg>
      </pc:sldChg>
    </pc:docChg>
  </pc:docChgLst>
  <pc:docChgLst>
    <pc:chgData name="Emily" userId="10e40d4b-d58a-4544-b679-be775f3784a3" providerId="ADAL" clId="{EFBD9B4D-44D4-4C1E-BB4C-89649652F5FA}"/>
    <pc:docChg chg="undo custSel addSld delSld modSld sldOrd">
      <pc:chgData name="Emily" userId="10e40d4b-d58a-4544-b679-be775f3784a3" providerId="ADAL" clId="{EFBD9B4D-44D4-4C1E-BB4C-89649652F5FA}" dt="2021-04-28T20:19:55.513" v="17243" actId="2085"/>
      <pc:docMkLst>
        <pc:docMk/>
      </pc:docMkLst>
      <pc:sldChg chg="delSp modAnim delDesignElem">
        <pc:chgData name="Emily" userId="10e40d4b-d58a-4544-b679-be775f3784a3" providerId="ADAL" clId="{EFBD9B4D-44D4-4C1E-BB4C-89649652F5FA}" dt="2021-04-25T16:37:34.060" v="17241"/>
        <pc:sldMkLst>
          <pc:docMk/>
          <pc:sldMk cId="109857222" sldId="256"/>
        </pc:sldMkLst>
        <pc:spChg chg="del">
          <ac:chgData name="Emily" userId="10e40d4b-d58a-4544-b679-be775f3784a3" providerId="ADAL" clId="{EFBD9B4D-44D4-4C1E-BB4C-89649652F5FA}" dt="2021-04-20T14:19:20.526" v="11548"/>
          <ac:spMkLst>
            <pc:docMk/>
            <pc:sldMk cId="109857222" sldId="256"/>
            <ac:spMk id="20" creationId="{FA69AAE0-49D5-4C8B-8BA2-55898C00E05E}"/>
          </ac:spMkLst>
        </pc:spChg>
      </pc:sldChg>
      <pc:sldChg chg="delSp del delDesignElem">
        <pc:chgData name="Emily" userId="10e40d4b-d58a-4544-b679-be775f3784a3" providerId="ADAL" clId="{EFBD9B4D-44D4-4C1E-BB4C-89649652F5FA}" dt="2021-04-20T14:19:43.550" v="11561" actId="47"/>
        <pc:sldMkLst>
          <pc:docMk/>
          <pc:sldMk cId="3019396977" sldId="257"/>
        </pc:sldMkLst>
        <pc:spChg chg="del">
          <ac:chgData name="Emily" userId="10e40d4b-d58a-4544-b679-be775f3784a3" providerId="ADAL" clId="{EFBD9B4D-44D4-4C1E-BB4C-89649652F5FA}" dt="2021-04-20T14:19:20.526" v="11548"/>
          <ac:spMkLst>
            <pc:docMk/>
            <pc:sldMk cId="3019396977" sldId="257"/>
            <ac:spMk id="39" creationId="{C7FA33FF-088D-4F16-95A2-2C64D353DEA8}"/>
          </ac:spMkLst>
        </pc:spChg>
        <pc:spChg chg="del">
          <ac:chgData name="Emily" userId="10e40d4b-d58a-4544-b679-be775f3784a3" providerId="ADAL" clId="{EFBD9B4D-44D4-4C1E-BB4C-89649652F5FA}" dt="2021-04-20T14:19:20.526" v="11548"/>
          <ac:spMkLst>
            <pc:docMk/>
            <pc:sldMk cId="3019396977" sldId="257"/>
            <ac:spMk id="40" creationId="{A376EFB1-01CF-419F-ABF1-2AF02BBFCBD1}"/>
          </ac:spMkLst>
        </pc:spChg>
        <pc:spChg chg="del">
          <ac:chgData name="Emily" userId="10e40d4b-d58a-4544-b679-be775f3784a3" providerId="ADAL" clId="{EFBD9B4D-44D4-4C1E-BB4C-89649652F5FA}" dt="2021-04-20T14:19:20.526" v="11548"/>
          <ac:spMkLst>
            <pc:docMk/>
            <pc:sldMk cId="3019396977" sldId="257"/>
            <ac:spMk id="41" creationId="{FF9DEA15-78BD-4750-AA18-B9F28A6D5AB8}"/>
          </ac:spMkLst>
        </pc:spChg>
      </pc:sldChg>
      <pc:sldChg chg="addSp delSp modSp mod modTransition modAnim modNotesTx">
        <pc:chgData name="Emily" userId="10e40d4b-d58a-4544-b679-be775f3784a3" providerId="ADAL" clId="{EFBD9B4D-44D4-4C1E-BB4C-89649652F5FA}" dt="2021-04-25T15:50:32.082" v="17221"/>
        <pc:sldMkLst>
          <pc:docMk/>
          <pc:sldMk cId="1369709684" sldId="258"/>
        </pc:sldMkLst>
        <pc:spChg chg="del mod">
          <ac:chgData name="Emily" userId="10e40d4b-d58a-4544-b679-be775f3784a3" providerId="ADAL" clId="{EFBD9B4D-44D4-4C1E-BB4C-89649652F5FA}" dt="2021-04-20T14:24:12.481" v="11601" actId="478"/>
          <ac:spMkLst>
            <pc:docMk/>
            <pc:sldMk cId="1369709684" sldId="258"/>
            <ac:spMk id="2" creationId="{2018A76C-5F28-477E-A687-BC5981C717EF}"/>
          </ac:spMkLst>
        </pc:spChg>
        <pc:spChg chg="del">
          <ac:chgData name="Emily" userId="10e40d4b-d58a-4544-b679-be775f3784a3" providerId="ADAL" clId="{EFBD9B4D-44D4-4C1E-BB4C-89649652F5FA}" dt="2021-04-19T13:26:31.176" v="1049" actId="478"/>
          <ac:spMkLst>
            <pc:docMk/>
            <pc:sldMk cId="1369709684" sldId="258"/>
            <ac:spMk id="3" creationId="{0135EF52-2304-4870-9288-BABED7EC27D4}"/>
          </ac:spMkLst>
        </pc:spChg>
        <pc:spChg chg="add del mod">
          <ac:chgData name="Emily" userId="10e40d4b-d58a-4544-b679-be775f3784a3" providerId="ADAL" clId="{EFBD9B4D-44D4-4C1E-BB4C-89649652F5FA}" dt="2021-04-20T14:24:58.307" v="11607" actId="21"/>
          <ac:spMkLst>
            <pc:docMk/>
            <pc:sldMk cId="1369709684" sldId="258"/>
            <ac:spMk id="4" creationId="{23DE5F6C-E170-4673-AD79-2ED9E5FF9360}"/>
          </ac:spMkLst>
        </pc:spChg>
        <pc:spChg chg="add del mod">
          <ac:chgData name="Emily" userId="10e40d4b-d58a-4544-b679-be775f3784a3" providerId="ADAL" clId="{EFBD9B4D-44D4-4C1E-BB4C-89649652F5FA}" dt="2021-04-20T14:24:58.307" v="11607" actId="21"/>
          <ac:spMkLst>
            <pc:docMk/>
            <pc:sldMk cId="1369709684" sldId="258"/>
            <ac:spMk id="5" creationId="{EDE55A48-1C2B-4402-9359-E19F6F94F9AF}"/>
          </ac:spMkLst>
        </pc:spChg>
        <pc:spChg chg="add del mod">
          <ac:chgData name="Emily" userId="10e40d4b-d58a-4544-b679-be775f3784a3" providerId="ADAL" clId="{EFBD9B4D-44D4-4C1E-BB4C-89649652F5FA}" dt="2021-04-20T14:24:58.307" v="11607" actId="21"/>
          <ac:spMkLst>
            <pc:docMk/>
            <pc:sldMk cId="1369709684" sldId="258"/>
            <ac:spMk id="6" creationId="{6D578665-6C14-4D01-A14A-99CF9BF41902}"/>
          </ac:spMkLst>
        </pc:spChg>
        <pc:spChg chg="add del mod">
          <ac:chgData name="Emily" userId="10e40d4b-d58a-4544-b679-be775f3784a3" providerId="ADAL" clId="{EFBD9B4D-44D4-4C1E-BB4C-89649652F5FA}" dt="2021-04-20T14:24:58.307" v="11607" actId="21"/>
          <ac:spMkLst>
            <pc:docMk/>
            <pc:sldMk cId="1369709684" sldId="258"/>
            <ac:spMk id="7" creationId="{B2B0616D-01F4-40E1-964C-BD6331DFBC7F}"/>
          </ac:spMkLst>
        </pc:spChg>
        <pc:spChg chg="add del mod">
          <ac:chgData name="Emily" userId="10e40d4b-d58a-4544-b679-be775f3784a3" providerId="ADAL" clId="{EFBD9B4D-44D4-4C1E-BB4C-89649652F5FA}" dt="2021-04-20T14:24:58.307" v="11607" actId="21"/>
          <ac:spMkLst>
            <pc:docMk/>
            <pc:sldMk cId="1369709684" sldId="258"/>
            <ac:spMk id="8" creationId="{8E598524-B6B1-4101-B1DB-4A8BD1193B36}"/>
          </ac:spMkLst>
        </pc:spChg>
        <pc:spChg chg="add del mod">
          <ac:chgData name="Emily" userId="10e40d4b-d58a-4544-b679-be775f3784a3" providerId="ADAL" clId="{EFBD9B4D-44D4-4C1E-BB4C-89649652F5FA}" dt="2021-04-20T14:24:58.307" v="11607" actId="21"/>
          <ac:spMkLst>
            <pc:docMk/>
            <pc:sldMk cId="1369709684" sldId="258"/>
            <ac:spMk id="9" creationId="{F73B0154-5795-4ED7-B25B-9300266BB0C1}"/>
          </ac:spMkLst>
        </pc:spChg>
        <pc:spChg chg="add del mod">
          <ac:chgData name="Emily" userId="10e40d4b-d58a-4544-b679-be775f3784a3" providerId="ADAL" clId="{EFBD9B4D-44D4-4C1E-BB4C-89649652F5FA}" dt="2021-04-19T13:29:10.141" v="1168" actId="478"/>
          <ac:spMkLst>
            <pc:docMk/>
            <pc:sldMk cId="1369709684" sldId="258"/>
            <ac:spMk id="10" creationId="{7132E510-2777-499E-91CE-690D59AD4A68}"/>
          </ac:spMkLst>
        </pc:spChg>
        <pc:spChg chg="add del mod">
          <ac:chgData name="Emily" userId="10e40d4b-d58a-4544-b679-be775f3784a3" providerId="ADAL" clId="{EFBD9B4D-44D4-4C1E-BB4C-89649652F5FA}" dt="2021-04-20T14:24:58.307" v="11607" actId="21"/>
          <ac:spMkLst>
            <pc:docMk/>
            <pc:sldMk cId="1369709684" sldId="258"/>
            <ac:spMk id="13" creationId="{0FB80BFD-402E-4CEE-8BA1-C2EE7CB2D676}"/>
          </ac:spMkLst>
        </pc:spChg>
        <pc:spChg chg="add del mod">
          <ac:chgData name="Emily" userId="10e40d4b-d58a-4544-b679-be775f3784a3" providerId="ADAL" clId="{EFBD9B4D-44D4-4C1E-BB4C-89649652F5FA}" dt="2021-04-20T14:24:58.307" v="11607" actId="21"/>
          <ac:spMkLst>
            <pc:docMk/>
            <pc:sldMk cId="1369709684" sldId="258"/>
            <ac:spMk id="20" creationId="{0CB70908-3008-46A3-906F-12D2E71532F8}"/>
          </ac:spMkLst>
        </pc:spChg>
        <pc:spChg chg="add del mod">
          <ac:chgData name="Emily" userId="10e40d4b-d58a-4544-b679-be775f3784a3" providerId="ADAL" clId="{EFBD9B4D-44D4-4C1E-BB4C-89649652F5FA}" dt="2021-04-20T14:24:14.571" v="11602" actId="478"/>
          <ac:spMkLst>
            <pc:docMk/>
            <pc:sldMk cId="1369709684" sldId="258"/>
            <ac:spMk id="22" creationId="{6FADA066-D77B-4C32-8987-91A46DBEA294}"/>
          </ac:spMkLst>
        </pc:spChg>
        <pc:spChg chg="add mod">
          <ac:chgData name="Emily" userId="10e40d4b-d58a-4544-b679-be775f3784a3" providerId="ADAL" clId="{EFBD9B4D-44D4-4C1E-BB4C-89649652F5FA}" dt="2021-04-20T14:25:01.888" v="11608" actId="1076"/>
          <ac:spMkLst>
            <pc:docMk/>
            <pc:sldMk cId="1369709684" sldId="258"/>
            <ac:spMk id="23" creationId="{CB110B1A-DFCA-41B2-90D3-A84B23994DF5}"/>
          </ac:spMkLst>
        </pc:spChg>
        <pc:spChg chg="add mod">
          <ac:chgData name="Emily" userId="10e40d4b-d58a-4544-b679-be775f3784a3" providerId="ADAL" clId="{EFBD9B4D-44D4-4C1E-BB4C-89649652F5FA}" dt="2021-04-20T14:26:09.404" v="11640" actId="1076"/>
          <ac:spMkLst>
            <pc:docMk/>
            <pc:sldMk cId="1369709684" sldId="258"/>
            <ac:spMk id="24" creationId="{4CEF284C-0390-47AB-83B8-D3AF506B586D}"/>
          </ac:spMkLst>
        </pc:spChg>
        <pc:spChg chg="add mod">
          <ac:chgData name="Emily" userId="10e40d4b-d58a-4544-b679-be775f3784a3" providerId="ADAL" clId="{EFBD9B4D-44D4-4C1E-BB4C-89649652F5FA}" dt="2021-04-20T14:28:56.159" v="11674" actId="1076"/>
          <ac:spMkLst>
            <pc:docMk/>
            <pc:sldMk cId="1369709684" sldId="258"/>
            <ac:spMk id="25" creationId="{D6CF3388-AF0C-40F6-81A1-210F73367F17}"/>
          </ac:spMkLst>
        </pc:spChg>
        <pc:spChg chg="add mod">
          <ac:chgData name="Emily" userId="10e40d4b-d58a-4544-b679-be775f3784a3" providerId="ADAL" clId="{EFBD9B4D-44D4-4C1E-BB4C-89649652F5FA}" dt="2021-04-20T14:32:34.556" v="11709" actId="1076"/>
          <ac:spMkLst>
            <pc:docMk/>
            <pc:sldMk cId="1369709684" sldId="258"/>
            <ac:spMk id="26" creationId="{9FF6B95D-F4F4-4A60-9E3D-4EB65C52DB79}"/>
          </ac:spMkLst>
        </pc:spChg>
        <pc:spChg chg="add mod">
          <ac:chgData name="Emily" userId="10e40d4b-d58a-4544-b679-be775f3784a3" providerId="ADAL" clId="{EFBD9B4D-44D4-4C1E-BB4C-89649652F5FA}" dt="2021-04-20T14:30:22.740" v="11699" actId="1076"/>
          <ac:spMkLst>
            <pc:docMk/>
            <pc:sldMk cId="1369709684" sldId="258"/>
            <ac:spMk id="27" creationId="{C20B8CFC-ECC8-4C5C-92CD-955E08C75E7C}"/>
          </ac:spMkLst>
        </pc:spChg>
        <pc:spChg chg="add mod">
          <ac:chgData name="Emily" userId="10e40d4b-d58a-4544-b679-be775f3784a3" providerId="ADAL" clId="{EFBD9B4D-44D4-4C1E-BB4C-89649652F5FA}" dt="2021-04-20T14:36:47.953" v="11740" actId="1076"/>
          <ac:spMkLst>
            <pc:docMk/>
            <pc:sldMk cId="1369709684" sldId="258"/>
            <ac:spMk id="28" creationId="{CB020A89-03A1-4EEB-B477-FB6A1047FB1D}"/>
          </ac:spMkLst>
        </pc:spChg>
        <pc:spChg chg="add mod">
          <ac:chgData name="Emily" userId="10e40d4b-d58a-4544-b679-be775f3784a3" providerId="ADAL" clId="{EFBD9B4D-44D4-4C1E-BB4C-89649652F5FA}" dt="2021-04-20T14:32:13.395" v="11707" actId="1076"/>
          <ac:spMkLst>
            <pc:docMk/>
            <pc:sldMk cId="1369709684" sldId="258"/>
            <ac:spMk id="29" creationId="{1D59E5CB-5093-4A4F-A36B-3540BD89A2E1}"/>
          </ac:spMkLst>
        </pc:spChg>
        <pc:spChg chg="add mod">
          <ac:chgData name="Emily" userId="10e40d4b-d58a-4544-b679-be775f3784a3" providerId="ADAL" clId="{EFBD9B4D-44D4-4C1E-BB4C-89649652F5FA}" dt="2021-04-20T14:28:19.258" v="11661" actId="1076"/>
          <ac:spMkLst>
            <pc:docMk/>
            <pc:sldMk cId="1369709684" sldId="258"/>
            <ac:spMk id="31" creationId="{1B51BED1-F2C3-4CA9-975E-D17CBBFDC8D6}"/>
          </ac:spMkLst>
        </pc:spChg>
        <pc:spChg chg="add mod">
          <ac:chgData name="Emily" userId="10e40d4b-d58a-4544-b679-be775f3784a3" providerId="ADAL" clId="{EFBD9B4D-44D4-4C1E-BB4C-89649652F5FA}" dt="2021-04-20T14:28:34.289" v="11665" actId="1076"/>
          <ac:spMkLst>
            <pc:docMk/>
            <pc:sldMk cId="1369709684" sldId="258"/>
            <ac:spMk id="35" creationId="{A2E6E662-98ED-4BBC-9791-FDEF7881FCEC}"/>
          </ac:spMkLst>
        </pc:spChg>
        <pc:spChg chg="add mod">
          <ac:chgData name="Emily" userId="10e40d4b-d58a-4544-b679-be775f3784a3" providerId="ADAL" clId="{EFBD9B4D-44D4-4C1E-BB4C-89649652F5FA}" dt="2021-04-20T14:30:17.250" v="11697" actId="1076"/>
          <ac:spMkLst>
            <pc:docMk/>
            <pc:sldMk cId="1369709684" sldId="258"/>
            <ac:spMk id="71" creationId="{623A1197-BA15-4CE2-8D5D-A3BE9AB090D6}"/>
          </ac:spMkLst>
        </pc:spChg>
        <pc:picChg chg="add del">
          <ac:chgData name="Emily" userId="10e40d4b-d58a-4544-b679-be775f3784a3" providerId="ADAL" clId="{EFBD9B4D-44D4-4C1E-BB4C-89649652F5FA}" dt="2021-04-25T15:50:23.417" v="17220"/>
          <ac:picMkLst>
            <pc:docMk/>
            <pc:sldMk cId="1369709684" sldId="258"/>
            <ac:picMk id="2" creationId="{A3BC06FE-11F4-47BD-9B7F-50B4FFBA507B}"/>
          </ac:picMkLst>
        </pc:picChg>
        <pc:picChg chg="add mod">
          <ac:chgData name="Emily" userId="10e40d4b-d58a-4544-b679-be775f3784a3" providerId="ADAL" clId="{EFBD9B4D-44D4-4C1E-BB4C-89649652F5FA}" dt="2021-04-24T13:19:22.758" v="17105"/>
          <ac:picMkLst>
            <pc:docMk/>
            <pc:sldMk cId="1369709684" sldId="258"/>
            <ac:picMk id="3" creationId="{8DD22C43-5E34-4F53-AF0A-317D76F26F09}"/>
          </ac:picMkLst>
        </pc:picChg>
        <pc:picChg chg="add mod">
          <ac:chgData name="Emily" userId="10e40d4b-d58a-4544-b679-be775f3784a3" providerId="ADAL" clId="{EFBD9B4D-44D4-4C1E-BB4C-89649652F5FA}" dt="2021-04-25T15:50:32.082" v="17221"/>
          <ac:picMkLst>
            <pc:docMk/>
            <pc:sldMk cId="1369709684" sldId="258"/>
            <ac:picMk id="4" creationId="{DE2B7F6F-78B2-486C-9B8C-F7CE4F0ADDCB}"/>
          </ac:picMkLst>
        </pc:picChg>
        <pc:picChg chg="add del mod">
          <ac:chgData name="Emily" userId="10e40d4b-d58a-4544-b679-be775f3784a3" providerId="ADAL" clId="{EFBD9B4D-44D4-4C1E-BB4C-89649652F5FA}" dt="2021-04-20T14:24:58.307" v="11607" actId="21"/>
          <ac:picMkLst>
            <pc:docMk/>
            <pc:sldMk cId="1369709684" sldId="258"/>
            <ac:picMk id="12" creationId="{9CA61413-865B-4FFC-ACBD-74786B54AA58}"/>
          </ac:picMkLst>
        </pc:picChg>
        <pc:picChg chg="add del mod">
          <ac:chgData name="Emily" userId="10e40d4b-d58a-4544-b679-be775f3784a3" providerId="ADAL" clId="{EFBD9B4D-44D4-4C1E-BB4C-89649652F5FA}" dt="2021-04-20T14:24:58.307" v="11607" actId="21"/>
          <ac:picMkLst>
            <pc:docMk/>
            <pc:sldMk cId="1369709684" sldId="258"/>
            <ac:picMk id="15" creationId="{886E783F-AC43-4396-ABF8-51BC0EC06394}"/>
          </ac:picMkLst>
        </pc:picChg>
        <pc:picChg chg="add del mod">
          <ac:chgData name="Emily" userId="10e40d4b-d58a-4544-b679-be775f3784a3" providerId="ADAL" clId="{EFBD9B4D-44D4-4C1E-BB4C-89649652F5FA}" dt="2021-04-20T14:24:58.307" v="11607" actId="21"/>
          <ac:picMkLst>
            <pc:docMk/>
            <pc:sldMk cId="1369709684" sldId="258"/>
            <ac:picMk id="17" creationId="{878D0641-4BE8-41AE-B222-533930E16BBE}"/>
          </ac:picMkLst>
        </pc:picChg>
        <pc:picChg chg="add del mod">
          <ac:chgData name="Emily" userId="10e40d4b-d58a-4544-b679-be775f3784a3" providerId="ADAL" clId="{EFBD9B4D-44D4-4C1E-BB4C-89649652F5FA}" dt="2021-04-20T14:24:58.307" v="11607" actId="21"/>
          <ac:picMkLst>
            <pc:docMk/>
            <pc:sldMk cId="1369709684" sldId="258"/>
            <ac:picMk id="19" creationId="{5B04BB1D-EA56-43D2-97AE-F907243ABE26}"/>
          </ac:picMkLst>
        </pc:picChg>
        <pc:picChg chg="add mod">
          <ac:chgData name="Emily" userId="10e40d4b-d58a-4544-b679-be775f3784a3" providerId="ADAL" clId="{EFBD9B4D-44D4-4C1E-BB4C-89649652F5FA}" dt="2021-04-20T14:34:43.043" v="11723" actId="1076"/>
          <ac:picMkLst>
            <pc:docMk/>
            <pc:sldMk cId="1369709684" sldId="258"/>
            <ac:picMk id="30" creationId="{F03464E3-40B0-436F-8A34-FFBD38647A42}"/>
          </ac:picMkLst>
        </pc:picChg>
        <pc:picChg chg="add mod">
          <ac:chgData name="Emily" userId="10e40d4b-d58a-4544-b679-be775f3784a3" providerId="ADAL" clId="{EFBD9B4D-44D4-4C1E-BB4C-89649652F5FA}" dt="2021-04-20T14:31:48.709" v="11704" actId="1076"/>
          <ac:picMkLst>
            <pc:docMk/>
            <pc:sldMk cId="1369709684" sldId="258"/>
            <ac:picMk id="32" creationId="{125E5FF2-E639-41E9-912A-46C4ECA4E7EE}"/>
          </ac:picMkLst>
        </pc:picChg>
        <pc:picChg chg="add mod">
          <ac:chgData name="Emily" userId="10e40d4b-d58a-4544-b679-be775f3784a3" providerId="ADAL" clId="{EFBD9B4D-44D4-4C1E-BB4C-89649652F5FA}" dt="2021-04-20T14:31:52.193" v="11706" actId="1076"/>
          <ac:picMkLst>
            <pc:docMk/>
            <pc:sldMk cId="1369709684" sldId="258"/>
            <ac:picMk id="33" creationId="{88BCEEDD-7221-421B-BA7F-28059A88C78A}"/>
          </ac:picMkLst>
        </pc:picChg>
        <pc:picChg chg="add mod">
          <ac:chgData name="Emily" userId="10e40d4b-d58a-4544-b679-be775f3784a3" providerId="ADAL" clId="{EFBD9B4D-44D4-4C1E-BB4C-89649652F5FA}" dt="2021-04-20T14:30:25.425" v="11701" actId="1076"/>
          <ac:picMkLst>
            <pc:docMk/>
            <pc:sldMk cId="1369709684" sldId="258"/>
            <ac:picMk id="34" creationId="{982DA143-00C4-4D74-B845-04C7CBCED555}"/>
          </ac:picMkLst>
        </pc:picChg>
        <pc:picChg chg="add mod">
          <ac:chgData name="Emily" userId="10e40d4b-d58a-4544-b679-be775f3784a3" providerId="ADAL" clId="{EFBD9B4D-44D4-4C1E-BB4C-89649652F5FA}" dt="2021-04-20T14:34:41.438" v="11722" actId="1076"/>
          <ac:picMkLst>
            <pc:docMk/>
            <pc:sldMk cId="1369709684" sldId="258"/>
            <ac:picMk id="83" creationId="{95EEFD23-50B6-45A9-97B8-19AE26B0D714}"/>
          </ac:picMkLst>
        </pc:picChg>
        <pc:picChg chg="add mod">
          <ac:chgData name="Emily" userId="10e40d4b-d58a-4544-b679-be775f3784a3" providerId="ADAL" clId="{EFBD9B4D-44D4-4C1E-BB4C-89649652F5FA}" dt="2021-04-20T14:34:14.946" v="11717" actId="1076"/>
          <ac:picMkLst>
            <pc:docMk/>
            <pc:sldMk cId="1369709684" sldId="258"/>
            <ac:picMk id="1025" creationId="{B2818158-78FC-4A74-B4F0-3CDF31CD1F37}"/>
          </ac:picMkLst>
        </pc:picChg>
        <pc:picChg chg="del">
          <ac:chgData name="Emily" userId="10e40d4b-d58a-4544-b679-be775f3784a3" providerId="ADAL" clId="{EFBD9B4D-44D4-4C1E-BB4C-89649652F5FA}" dt="2021-04-20T14:37:13.184" v="11741" actId="478"/>
          <ac:picMkLst>
            <pc:docMk/>
            <pc:sldMk cId="1369709684" sldId="258"/>
            <ac:picMk id="1026" creationId="{55B9CDCF-4E30-45D7-BC2D-2438FFB34274}"/>
          </ac:picMkLst>
        </pc:picChg>
        <pc:picChg chg="add mod">
          <ac:chgData name="Emily" userId="10e40d4b-d58a-4544-b679-be775f3784a3" providerId="ADAL" clId="{EFBD9B4D-44D4-4C1E-BB4C-89649652F5FA}" dt="2021-04-20T14:36:43.931" v="11738" actId="1076"/>
          <ac:picMkLst>
            <pc:docMk/>
            <pc:sldMk cId="1369709684" sldId="258"/>
            <ac:picMk id="1027" creationId="{6B4D87E2-85EB-49A3-BA96-1CCF167F06C3}"/>
          </ac:picMkLst>
        </pc:picChg>
        <pc:picChg chg="mod">
          <ac:chgData name="Emily" userId="10e40d4b-d58a-4544-b679-be775f3784a3" providerId="ADAL" clId="{EFBD9B4D-44D4-4C1E-BB4C-89649652F5FA}" dt="2021-04-20T14:37:17.238" v="11744" actId="1076"/>
          <ac:picMkLst>
            <pc:docMk/>
            <pc:sldMk cId="1369709684" sldId="258"/>
            <ac:picMk id="1028" creationId="{D5EBF647-F058-4128-BC55-C5F935140A08}"/>
          </ac:picMkLst>
        </pc:picChg>
        <pc:picChg chg="add mod">
          <ac:chgData name="Emily" userId="10e40d4b-d58a-4544-b679-be775f3784a3" providerId="ADAL" clId="{EFBD9B4D-44D4-4C1E-BB4C-89649652F5FA}" dt="2021-04-20T14:36:45.131" v="11739" actId="1076"/>
          <ac:picMkLst>
            <pc:docMk/>
            <pc:sldMk cId="1369709684" sldId="258"/>
            <ac:picMk id="1029" creationId="{ED9EE953-0EF3-4088-97ED-A11266F4682A}"/>
          </ac:picMkLst>
        </pc:picChg>
        <pc:picChg chg="mod">
          <ac:chgData name="Emily" userId="10e40d4b-d58a-4544-b679-be775f3784a3" providerId="ADAL" clId="{EFBD9B4D-44D4-4C1E-BB4C-89649652F5FA}" dt="2021-04-20T14:38:27.504" v="11751" actId="14100"/>
          <ac:picMkLst>
            <pc:docMk/>
            <pc:sldMk cId="1369709684" sldId="258"/>
            <ac:picMk id="1030" creationId="{F0580448-2CF1-40A6-BBDD-D6AFC1080D33}"/>
          </ac:picMkLst>
        </pc:picChg>
        <pc:cxnChg chg="add mod">
          <ac:chgData name="Emily" userId="10e40d4b-d58a-4544-b679-be775f3784a3" providerId="ADAL" clId="{EFBD9B4D-44D4-4C1E-BB4C-89649652F5FA}" dt="2021-04-20T14:28:34.289" v="11665" actId="1076"/>
          <ac:cxnSpMkLst>
            <pc:docMk/>
            <pc:sldMk cId="1369709684" sldId="258"/>
            <ac:cxnSpMk id="36" creationId="{87FA0AB1-0959-47BC-A04F-5DFDD3006F86}"/>
          </ac:cxnSpMkLst>
        </pc:cxnChg>
        <pc:cxnChg chg="add mod">
          <ac:chgData name="Emily" userId="10e40d4b-d58a-4544-b679-be775f3784a3" providerId="ADAL" clId="{EFBD9B4D-44D4-4C1E-BB4C-89649652F5FA}" dt="2021-04-20T14:32:34.556" v="11709" actId="1076"/>
          <ac:cxnSpMkLst>
            <pc:docMk/>
            <pc:sldMk cId="1369709684" sldId="258"/>
            <ac:cxnSpMk id="39" creationId="{49D07E4B-C31C-4234-BC11-D2624DCF05E0}"/>
          </ac:cxnSpMkLst>
        </pc:cxnChg>
        <pc:cxnChg chg="add mod">
          <ac:chgData name="Emily" userId="10e40d4b-d58a-4544-b679-be775f3784a3" providerId="ADAL" clId="{EFBD9B4D-44D4-4C1E-BB4C-89649652F5FA}" dt="2021-04-20T14:32:13.395" v="11707" actId="1076"/>
          <ac:cxnSpMkLst>
            <pc:docMk/>
            <pc:sldMk cId="1369709684" sldId="258"/>
            <ac:cxnSpMk id="43" creationId="{09BCECE5-A93A-49D5-8E53-9F9E5045C221}"/>
          </ac:cxnSpMkLst>
        </pc:cxnChg>
        <pc:cxnChg chg="add mod">
          <ac:chgData name="Emily" userId="10e40d4b-d58a-4544-b679-be775f3784a3" providerId="ADAL" clId="{EFBD9B4D-44D4-4C1E-BB4C-89649652F5FA}" dt="2021-04-20T14:36:47.953" v="11740" actId="1076"/>
          <ac:cxnSpMkLst>
            <pc:docMk/>
            <pc:sldMk cId="1369709684" sldId="258"/>
            <ac:cxnSpMk id="47" creationId="{E1753398-5083-4FF2-B5D6-821CA1CEEE3B}"/>
          </ac:cxnSpMkLst>
        </pc:cxnChg>
        <pc:cxnChg chg="add mod">
          <ac:chgData name="Emily" userId="10e40d4b-d58a-4544-b679-be775f3784a3" providerId="ADAL" clId="{EFBD9B4D-44D4-4C1E-BB4C-89649652F5FA}" dt="2021-04-20T14:28:19.258" v="11661" actId="1076"/>
          <ac:cxnSpMkLst>
            <pc:docMk/>
            <pc:sldMk cId="1369709684" sldId="258"/>
            <ac:cxnSpMk id="52" creationId="{48068FBF-EE5A-44A9-89AA-0A0349C5C0B7}"/>
          </ac:cxnSpMkLst>
        </pc:cxnChg>
        <pc:cxnChg chg="add mod">
          <ac:chgData name="Emily" userId="10e40d4b-d58a-4544-b679-be775f3784a3" providerId="ADAL" clId="{EFBD9B4D-44D4-4C1E-BB4C-89649652F5FA}" dt="2021-04-20T14:30:22.740" v="11699" actId="1076"/>
          <ac:cxnSpMkLst>
            <pc:docMk/>
            <pc:sldMk cId="1369709684" sldId="258"/>
            <ac:cxnSpMk id="58" creationId="{BE84DA11-015F-4A6B-A33A-3583059A0362}"/>
          </ac:cxnSpMkLst>
        </pc:cxnChg>
        <pc:cxnChg chg="add mod">
          <ac:chgData name="Emily" userId="10e40d4b-d58a-4544-b679-be775f3784a3" providerId="ADAL" clId="{EFBD9B4D-44D4-4C1E-BB4C-89649652F5FA}" dt="2021-04-20T14:28:56.159" v="11674" actId="1076"/>
          <ac:cxnSpMkLst>
            <pc:docMk/>
            <pc:sldMk cId="1369709684" sldId="258"/>
            <ac:cxnSpMk id="63" creationId="{E01DE5B9-E2F6-4874-BD9B-3DDEBD0BE531}"/>
          </ac:cxnSpMkLst>
        </pc:cxnChg>
        <pc:cxnChg chg="add mod">
          <ac:chgData name="Emily" userId="10e40d4b-d58a-4544-b679-be775f3784a3" providerId="ADAL" clId="{EFBD9B4D-44D4-4C1E-BB4C-89649652F5FA}" dt="2021-04-20T14:30:17.250" v="11697" actId="1076"/>
          <ac:cxnSpMkLst>
            <pc:docMk/>
            <pc:sldMk cId="1369709684" sldId="258"/>
            <ac:cxnSpMk id="68" creationId="{66421420-085D-44B8-B162-E79B08D0460D}"/>
          </ac:cxnSpMkLst>
        </pc:cxnChg>
      </pc:sldChg>
      <pc:sldChg chg="addSp delSp modSp del mod modNotesTx">
        <pc:chgData name="Emily" userId="10e40d4b-d58a-4544-b679-be775f3784a3" providerId="ADAL" clId="{EFBD9B4D-44D4-4C1E-BB4C-89649652F5FA}" dt="2021-04-21T10:39:03.980" v="14819" actId="2696"/>
        <pc:sldMkLst>
          <pc:docMk/>
          <pc:sldMk cId="536643583" sldId="259"/>
        </pc:sldMkLst>
        <pc:spChg chg="mod">
          <ac:chgData name="Emily" userId="10e40d4b-d58a-4544-b679-be775f3784a3" providerId="ADAL" clId="{EFBD9B4D-44D4-4C1E-BB4C-89649652F5FA}" dt="2021-04-20T14:19:30.952" v="11551"/>
          <ac:spMkLst>
            <pc:docMk/>
            <pc:sldMk cId="536643583" sldId="259"/>
            <ac:spMk id="2" creationId="{2018A76C-5F28-477E-A687-BC5981C717EF}"/>
          </ac:spMkLst>
        </pc:spChg>
        <pc:spChg chg="del mod">
          <ac:chgData name="Emily" userId="10e40d4b-d58a-4544-b679-be775f3784a3" providerId="ADAL" clId="{EFBD9B4D-44D4-4C1E-BB4C-89649652F5FA}" dt="2021-04-20T16:21:44.901" v="11964" actId="3680"/>
          <ac:spMkLst>
            <pc:docMk/>
            <pc:sldMk cId="536643583" sldId="259"/>
            <ac:spMk id="3" creationId="{0135EF52-2304-4870-9288-BABED7EC27D4}"/>
          </ac:spMkLst>
        </pc:spChg>
        <pc:spChg chg="add del mod">
          <ac:chgData name="Emily" userId="10e40d4b-d58a-4544-b679-be775f3784a3" providerId="ADAL" clId="{EFBD9B4D-44D4-4C1E-BB4C-89649652F5FA}" dt="2021-04-20T16:24:42.052" v="12207" actId="3680"/>
          <ac:spMkLst>
            <pc:docMk/>
            <pc:sldMk cId="536643583" sldId="259"/>
            <ac:spMk id="6" creationId="{034C875B-6D71-4E2B-9C9A-469C559A4B06}"/>
          </ac:spMkLst>
        </pc:spChg>
        <pc:graphicFrameChg chg="add del mod ord modGraphic">
          <ac:chgData name="Emily" userId="10e40d4b-d58a-4544-b679-be775f3784a3" providerId="ADAL" clId="{EFBD9B4D-44D4-4C1E-BB4C-89649652F5FA}" dt="2021-04-20T16:24:33.869" v="12206" actId="478"/>
          <ac:graphicFrameMkLst>
            <pc:docMk/>
            <pc:sldMk cId="536643583" sldId="259"/>
            <ac:graphicFrameMk id="4" creationId="{F44A29AD-57DC-4296-B3BB-6B88481CB339}"/>
          </ac:graphicFrameMkLst>
        </pc:graphicFrameChg>
        <pc:graphicFrameChg chg="add mod ord modGraphic">
          <ac:chgData name="Emily" userId="10e40d4b-d58a-4544-b679-be775f3784a3" providerId="ADAL" clId="{EFBD9B4D-44D4-4C1E-BB4C-89649652F5FA}" dt="2021-04-21T10:35:04.710" v="14749" actId="113"/>
          <ac:graphicFrameMkLst>
            <pc:docMk/>
            <pc:sldMk cId="536643583" sldId="259"/>
            <ac:graphicFrameMk id="7" creationId="{E25679FE-CB22-4F87-8647-54BF0F3F9AAF}"/>
          </ac:graphicFrameMkLst>
        </pc:graphicFrameChg>
      </pc:sldChg>
      <pc:sldChg chg="modSp del mod">
        <pc:chgData name="Emily" userId="10e40d4b-d58a-4544-b679-be775f3784a3" providerId="ADAL" clId="{EFBD9B4D-44D4-4C1E-BB4C-89649652F5FA}" dt="2021-04-19T12:37:15.188" v="217" actId="47"/>
        <pc:sldMkLst>
          <pc:docMk/>
          <pc:sldMk cId="1600288707" sldId="260"/>
        </pc:sldMkLst>
        <pc:picChg chg="mod">
          <ac:chgData name="Emily" userId="10e40d4b-d58a-4544-b679-be775f3784a3" providerId="ADAL" clId="{EFBD9B4D-44D4-4C1E-BB4C-89649652F5FA}" dt="2021-04-19T11:48:34.093" v="17" actId="1076"/>
          <ac:picMkLst>
            <pc:docMk/>
            <pc:sldMk cId="1600288707" sldId="260"/>
            <ac:picMk id="23" creationId="{32D062D8-EAD5-4EB6-A68F-F5FBDAA55B79}"/>
          </ac:picMkLst>
        </pc:picChg>
        <pc:picChg chg="mod modCrop">
          <ac:chgData name="Emily" userId="10e40d4b-d58a-4544-b679-be775f3784a3" providerId="ADAL" clId="{EFBD9B4D-44D4-4C1E-BB4C-89649652F5FA}" dt="2021-04-19T11:48:49.402" v="25" actId="1076"/>
          <ac:picMkLst>
            <pc:docMk/>
            <pc:sldMk cId="1600288707" sldId="260"/>
            <ac:picMk id="24" creationId="{644F1F30-C55E-4BC8-B401-8AA37369169A}"/>
          </ac:picMkLst>
        </pc:picChg>
        <pc:picChg chg="mod">
          <ac:chgData name="Emily" userId="10e40d4b-d58a-4544-b679-be775f3784a3" providerId="ADAL" clId="{EFBD9B4D-44D4-4C1E-BB4C-89649652F5FA}" dt="2021-04-19T11:48:51.558" v="26" actId="1076"/>
          <ac:picMkLst>
            <pc:docMk/>
            <pc:sldMk cId="1600288707" sldId="260"/>
            <ac:picMk id="25" creationId="{7926225F-B1AD-4112-AD60-2190023BE8CC}"/>
          </ac:picMkLst>
        </pc:picChg>
        <pc:picChg chg="mod">
          <ac:chgData name="Emily" userId="10e40d4b-d58a-4544-b679-be775f3784a3" providerId="ADAL" clId="{EFBD9B4D-44D4-4C1E-BB4C-89649652F5FA}" dt="2021-04-19T11:48:55.201" v="27" actId="1076"/>
          <ac:picMkLst>
            <pc:docMk/>
            <pc:sldMk cId="1600288707" sldId="260"/>
            <ac:picMk id="26" creationId="{35A287ED-EE53-4A6A-8A4E-E2C5527756B1}"/>
          </ac:picMkLst>
        </pc:picChg>
        <pc:picChg chg="mod modCrop">
          <ac:chgData name="Emily" userId="10e40d4b-d58a-4544-b679-be775f3784a3" providerId="ADAL" clId="{EFBD9B4D-44D4-4C1E-BB4C-89649652F5FA}" dt="2021-04-19T11:48:37.833" v="19" actId="14100"/>
          <ac:picMkLst>
            <pc:docMk/>
            <pc:sldMk cId="1600288707" sldId="260"/>
            <ac:picMk id="27" creationId="{0C99E27E-19F6-43F2-8C5B-5082B4333A20}"/>
          </ac:picMkLst>
        </pc:picChg>
      </pc:sldChg>
      <pc:sldChg chg="addSp delSp modSp mod modTransition modAnim">
        <pc:chgData name="Emily" userId="10e40d4b-d58a-4544-b679-be775f3784a3" providerId="ADAL" clId="{EFBD9B4D-44D4-4C1E-BB4C-89649652F5FA}" dt="2021-04-24T14:11:34.747" v="17213"/>
        <pc:sldMkLst>
          <pc:docMk/>
          <pc:sldMk cId="3000284484" sldId="261"/>
        </pc:sldMkLst>
        <pc:spChg chg="mod">
          <ac:chgData name="Emily" userId="10e40d4b-d58a-4544-b679-be775f3784a3" providerId="ADAL" clId="{EFBD9B4D-44D4-4C1E-BB4C-89649652F5FA}" dt="2021-04-21T13:43:03.867" v="15399" actId="113"/>
          <ac:spMkLst>
            <pc:docMk/>
            <pc:sldMk cId="3000284484" sldId="261"/>
            <ac:spMk id="2" creationId="{2018A76C-5F28-477E-A687-BC5981C717EF}"/>
          </ac:spMkLst>
        </pc:spChg>
        <pc:spChg chg="add del mod">
          <ac:chgData name="Emily" userId="10e40d4b-d58a-4544-b679-be775f3784a3" providerId="ADAL" clId="{EFBD9B4D-44D4-4C1E-BB4C-89649652F5FA}" dt="2021-04-20T15:49:56.057" v="11850" actId="931"/>
          <ac:spMkLst>
            <pc:docMk/>
            <pc:sldMk cId="3000284484" sldId="261"/>
            <ac:spMk id="5" creationId="{8B73280A-E498-4698-AFFC-8526686CE526}"/>
          </ac:spMkLst>
        </pc:spChg>
        <pc:spChg chg="add mod ord">
          <ac:chgData name="Emily" userId="10e40d4b-d58a-4544-b679-be775f3784a3" providerId="ADAL" clId="{EFBD9B4D-44D4-4C1E-BB4C-89649652F5FA}" dt="2021-04-21T13:43:36.431" v="15401" actId="167"/>
          <ac:spMkLst>
            <pc:docMk/>
            <pc:sldMk cId="3000284484" sldId="261"/>
            <ac:spMk id="9" creationId="{8AC43F7E-B87F-497D-B1A6-D02ACA620E4D}"/>
          </ac:spMkLst>
        </pc:spChg>
        <pc:graphicFrameChg chg="del mod modGraphic">
          <ac:chgData name="Emily" userId="10e40d4b-d58a-4544-b679-be775f3784a3" providerId="ADAL" clId="{EFBD9B4D-44D4-4C1E-BB4C-89649652F5FA}" dt="2021-04-20T15:49:42.540" v="11848" actId="478"/>
          <ac:graphicFrameMkLst>
            <pc:docMk/>
            <pc:sldMk cId="3000284484" sldId="261"/>
            <ac:graphicFrameMk id="4" creationId="{CB74A9DE-A580-46FB-A3CA-306F428A6267}"/>
          </ac:graphicFrameMkLst>
        </pc:graphicFrameChg>
        <pc:picChg chg="add mod">
          <ac:chgData name="Emily" userId="10e40d4b-d58a-4544-b679-be775f3784a3" providerId="ADAL" clId="{EFBD9B4D-44D4-4C1E-BB4C-89649652F5FA}" dt="2021-04-24T13:19:22.758" v="17105"/>
          <ac:picMkLst>
            <pc:docMk/>
            <pc:sldMk cId="3000284484" sldId="261"/>
            <ac:picMk id="3" creationId="{D46F5A83-12CB-43E8-BA42-52735B6A5A4E}"/>
          </ac:picMkLst>
        </pc:picChg>
        <pc:picChg chg="add del mod">
          <ac:chgData name="Emily" userId="10e40d4b-d58a-4544-b679-be775f3784a3" providerId="ADAL" clId="{EFBD9B4D-44D4-4C1E-BB4C-89649652F5FA}" dt="2021-04-24T14:10:04.010" v="17206"/>
          <ac:picMkLst>
            <pc:docMk/>
            <pc:sldMk cId="3000284484" sldId="261"/>
            <ac:picMk id="4" creationId="{F869BE8C-A9E5-4C94-BC7F-82A0EDC7955B}"/>
          </ac:picMkLst>
        </pc:picChg>
        <pc:picChg chg="add del">
          <ac:chgData name="Emily" userId="10e40d4b-d58a-4544-b679-be775f3784a3" providerId="ADAL" clId="{EFBD9B4D-44D4-4C1E-BB4C-89649652F5FA}" dt="2021-04-24T14:09:50.176" v="17204"/>
          <ac:picMkLst>
            <pc:docMk/>
            <pc:sldMk cId="3000284484" sldId="261"/>
            <ac:picMk id="5" creationId="{3F65BB33-9D9C-4F7D-9534-B33E880F37B5}"/>
          </ac:picMkLst>
        </pc:picChg>
        <pc:picChg chg="add del mod">
          <ac:chgData name="Emily" userId="10e40d4b-d58a-4544-b679-be775f3784a3" providerId="ADAL" clId="{EFBD9B4D-44D4-4C1E-BB4C-89649652F5FA}" dt="2021-04-20T15:49:48.378" v="11849" actId="478"/>
          <ac:picMkLst>
            <pc:docMk/>
            <pc:sldMk cId="3000284484" sldId="261"/>
            <ac:picMk id="6" creationId="{30B15082-3CEB-412B-8D24-269FB2841C98}"/>
          </ac:picMkLst>
        </pc:picChg>
        <pc:picChg chg="add del mod">
          <ac:chgData name="Emily" userId="10e40d4b-d58a-4544-b679-be775f3784a3" providerId="ADAL" clId="{EFBD9B4D-44D4-4C1E-BB4C-89649652F5FA}" dt="2021-04-24T14:10:22.577" v="17208"/>
          <ac:picMkLst>
            <pc:docMk/>
            <pc:sldMk cId="3000284484" sldId="261"/>
            <ac:picMk id="6" creationId="{D27A0425-7B2F-4308-B0F7-57CDF1C1488E}"/>
          </ac:picMkLst>
        </pc:picChg>
        <pc:picChg chg="add del mod">
          <ac:chgData name="Emily" userId="10e40d4b-d58a-4544-b679-be775f3784a3" providerId="ADAL" clId="{EFBD9B4D-44D4-4C1E-BB4C-89649652F5FA}" dt="2021-04-24T14:10:56.163" v="17210"/>
          <ac:picMkLst>
            <pc:docMk/>
            <pc:sldMk cId="3000284484" sldId="261"/>
            <ac:picMk id="7" creationId="{096831F3-75B0-4C5C-9580-023D7DD40B50}"/>
          </ac:picMkLst>
        </pc:picChg>
        <pc:picChg chg="add mod">
          <ac:chgData name="Emily" userId="10e40d4b-d58a-4544-b679-be775f3784a3" providerId="ADAL" clId="{EFBD9B4D-44D4-4C1E-BB4C-89649652F5FA}" dt="2021-04-21T13:43:40.737" v="15402" actId="14100"/>
          <ac:picMkLst>
            <pc:docMk/>
            <pc:sldMk cId="3000284484" sldId="261"/>
            <ac:picMk id="8" creationId="{C8628461-F503-48DB-94B2-1B11C6C4A701}"/>
          </ac:picMkLst>
        </pc:picChg>
        <pc:picChg chg="add del mod">
          <ac:chgData name="Emily" userId="10e40d4b-d58a-4544-b679-be775f3784a3" providerId="ADAL" clId="{EFBD9B4D-44D4-4C1E-BB4C-89649652F5FA}" dt="2021-04-24T14:11:16.861" v="17212"/>
          <ac:picMkLst>
            <pc:docMk/>
            <pc:sldMk cId="3000284484" sldId="261"/>
            <ac:picMk id="9" creationId="{33165090-4CB2-426E-90E9-922443B83A16}"/>
          </ac:picMkLst>
        </pc:picChg>
        <pc:picChg chg="add mod">
          <ac:chgData name="Emily" userId="10e40d4b-d58a-4544-b679-be775f3784a3" providerId="ADAL" clId="{EFBD9B4D-44D4-4C1E-BB4C-89649652F5FA}" dt="2021-04-24T14:11:34.747" v="17213"/>
          <ac:picMkLst>
            <pc:docMk/>
            <pc:sldMk cId="3000284484" sldId="261"/>
            <ac:picMk id="10" creationId="{0CD1F6C4-8B22-40DF-9E23-63F566816261}"/>
          </ac:picMkLst>
        </pc:picChg>
      </pc:sldChg>
      <pc:sldChg chg="addSp delSp modSp mod modTransition setBg modAnim modNotesTx">
        <pc:chgData name="Emily" userId="10e40d4b-d58a-4544-b679-be775f3784a3" providerId="ADAL" clId="{EFBD9B4D-44D4-4C1E-BB4C-89649652F5FA}" dt="2021-04-25T15:52:00.712" v="17227"/>
        <pc:sldMkLst>
          <pc:docMk/>
          <pc:sldMk cId="2288324953" sldId="262"/>
        </pc:sldMkLst>
        <pc:spChg chg="del mod ord">
          <ac:chgData name="Emily" userId="10e40d4b-d58a-4544-b679-be775f3784a3" providerId="ADAL" clId="{EFBD9B4D-44D4-4C1E-BB4C-89649652F5FA}" dt="2021-04-20T15:55:41.626" v="11866" actId="478"/>
          <ac:spMkLst>
            <pc:docMk/>
            <pc:sldMk cId="2288324953" sldId="262"/>
            <ac:spMk id="2" creationId="{2018A76C-5F28-477E-A687-BC5981C717EF}"/>
          </ac:spMkLst>
        </pc:spChg>
        <pc:spChg chg="del">
          <ac:chgData name="Emily" userId="10e40d4b-d58a-4544-b679-be775f3784a3" providerId="ADAL" clId="{EFBD9B4D-44D4-4C1E-BB4C-89649652F5FA}" dt="2021-04-19T12:34:32.034" v="168" actId="931"/>
          <ac:spMkLst>
            <pc:docMk/>
            <pc:sldMk cId="2288324953" sldId="262"/>
            <ac:spMk id="3" creationId="{0135EF52-2304-4870-9288-BABED7EC27D4}"/>
          </ac:spMkLst>
        </pc:spChg>
        <pc:spChg chg="add del mod">
          <ac:chgData name="Emily" userId="10e40d4b-d58a-4544-b679-be775f3784a3" providerId="ADAL" clId="{EFBD9B4D-44D4-4C1E-BB4C-89649652F5FA}" dt="2021-04-20T15:55:44.742" v="11867" actId="478"/>
          <ac:spMkLst>
            <pc:docMk/>
            <pc:sldMk cId="2288324953" sldId="262"/>
            <ac:spMk id="7" creationId="{4A0BD097-80D1-40B1-B83E-9D19C2A9FFCD}"/>
          </ac:spMkLst>
        </pc:spChg>
        <pc:spChg chg="add del">
          <ac:chgData name="Emily" userId="10e40d4b-d58a-4544-b679-be775f3784a3" providerId="ADAL" clId="{EFBD9B4D-44D4-4C1E-BB4C-89649652F5FA}" dt="2021-04-19T12:34:47.130" v="172" actId="26606"/>
          <ac:spMkLst>
            <pc:docMk/>
            <pc:sldMk cId="2288324953" sldId="262"/>
            <ac:spMk id="9" creationId="{7E3CA099-AEAA-412B-95D0-5372E88CF760}"/>
          </ac:spMkLst>
        </pc:spChg>
        <pc:spChg chg="add mod">
          <ac:chgData name="Emily" userId="10e40d4b-d58a-4544-b679-be775f3784a3" providerId="ADAL" clId="{EFBD9B4D-44D4-4C1E-BB4C-89649652F5FA}" dt="2021-04-20T15:55:59.792" v="11886" actId="1076"/>
          <ac:spMkLst>
            <pc:docMk/>
            <pc:sldMk cId="2288324953" sldId="262"/>
            <ac:spMk id="10" creationId="{5F3DC419-0965-4668-AA2B-F2F4EA8A80CF}"/>
          </ac:spMkLst>
        </pc:spChg>
        <pc:spChg chg="add del">
          <ac:chgData name="Emily" userId="10e40d4b-d58a-4544-b679-be775f3784a3" providerId="ADAL" clId="{EFBD9B4D-44D4-4C1E-BB4C-89649652F5FA}" dt="2021-04-19T12:34:47.130" v="172" actId="26606"/>
          <ac:spMkLst>
            <pc:docMk/>
            <pc:sldMk cId="2288324953" sldId="262"/>
            <ac:spMk id="12" creationId="{FF9B822F-893E-44C8-963C-64F50ACECBB2}"/>
          </ac:spMkLst>
        </pc:spChg>
        <pc:spChg chg="add del">
          <ac:chgData name="Emily" userId="10e40d4b-d58a-4544-b679-be775f3784a3" providerId="ADAL" clId="{EFBD9B4D-44D4-4C1E-BB4C-89649652F5FA}" dt="2021-04-19T12:34:47.130" v="172" actId="26606"/>
          <ac:spMkLst>
            <pc:docMk/>
            <pc:sldMk cId="2288324953" sldId="262"/>
            <ac:spMk id="14" creationId="{EBF87945-A001-489F-9D9B-7D9435F0B9CA}"/>
          </ac:spMkLst>
        </pc:spChg>
        <pc:picChg chg="add del">
          <ac:chgData name="Emily" userId="10e40d4b-d58a-4544-b679-be775f3784a3" providerId="ADAL" clId="{EFBD9B4D-44D4-4C1E-BB4C-89649652F5FA}" dt="2021-04-25T15:51:26.001" v="17224"/>
          <ac:picMkLst>
            <pc:docMk/>
            <pc:sldMk cId="2288324953" sldId="262"/>
            <ac:picMk id="2" creationId="{A22B2399-4434-47A4-AF3D-C386FAE68D88}"/>
          </ac:picMkLst>
        </pc:picChg>
        <pc:picChg chg="add mod">
          <ac:chgData name="Emily" userId="10e40d4b-d58a-4544-b679-be775f3784a3" providerId="ADAL" clId="{EFBD9B4D-44D4-4C1E-BB4C-89649652F5FA}" dt="2021-04-24T13:19:22.758" v="17105"/>
          <ac:picMkLst>
            <pc:docMk/>
            <pc:sldMk cId="2288324953" sldId="262"/>
            <ac:picMk id="3" creationId="{36DC1417-61ED-47E2-8B85-31C84BD5C310}"/>
          </ac:picMkLst>
        </pc:picChg>
        <pc:picChg chg="add del mod">
          <ac:chgData name="Emily" userId="10e40d4b-d58a-4544-b679-be775f3784a3" providerId="ADAL" clId="{EFBD9B4D-44D4-4C1E-BB4C-89649652F5FA}" dt="2021-04-25T15:51:41.019" v="17226"/>
          <ac:picMkLst>
            <pc:docMk/>
            <pc:sldMk cId="2288324953" sldId="262"/>
            <ac:picMk id="4" creationId="{AD86C063-F567-4AE6-8328-FF0138E845AE}"/>
          </ac:picMkLst>
        </pc:picChg>
        <pc:picChg chg="add mod">
          <ac:chgData name="Emily" userId="10e40d4b-d58a-4544-b679-be775f3784a3" providerId="ADAL" clId="{EFBD9B4D-44D4-4C1E-BB4C-89649652F5FA}" dt="2021-04-25T15:52:00.712" v="17227"/>
          <ac:picMkLst>
            <pc:docMk/>
            <pc:sldMk cId="2288324953" sldId="262"/>
            <ac:picMk id="5" creationId="{8A6CCB86-6964-4438-9B64-A886552A8219}"/>
          </ac:picMkLst>
        </pc:picChg>
        <pc:picChg chg="add mod">
          <ac:chgData name="Emily" userId="10e40d4b-d58a-4544-b679-be775f3784a3" providerId="ADAL" clId="{EFBD9B4D-44D4-4C1E-BB4C-89649652F5FA}" dt="2021-04-20T15:56:03.750" v="11888" actId="1076"/>
          <ac:picMkLst>
            <pc:docMk/>
            <pc:sldMk cId="2288324953" sldId="262"/>
            <ac:picMk id="5" creationId="{D57240CA-B5D2-41E7-9125-327BBFFCD0B9}"/>
          </ac:picMkLst>
        </pc:picChg>
      </pc:sldChg>
      <pc:sldChg chg="addSp delSp modSp mod modTransition modAnim modNotesTx">
        <pc:chgData name="Emily" userId="10e40d4b-d58a-4544-b679-be775f3784a3" providerId="ADAL" clId="{EFBD9B4D-44D4-4C1E-BB4C-89649652F5FA}" dt="2021-04-25T15:47:31.865" v="17217"/>
        <pc:sldMkLst>
          <pc:docMk/>
          <pc:sldMk cId="3246088409" sldId="263"/>
        </pc:sldMkLst>
        <pc:spChg chg="mod">
          <ac:chgData name="Emily" userId="10e40d4b-d58a-4544-b679-be775f3784a3" providerId="ADAL" clId="{EFBD9B4D-44D4-4C1E-BB4C-89649652F5FA}" dt="2021-04-21T13:44:43.958" v="15409" actId="1582"/>
          <ac:spMkLst>
            <pc:docMk/>
            <pc:sldMk cId="3246088409" sldId="263"/>
            <ac:spMk id="2" creationId="{2018A76C-5F28-477E-A687-BC5981C717EF}"/>
          </ac:spMkLst>
        </pc:spChg>
        <pc:spChg chg="del">
          <ac:chgData name="Emily" userId="10e40d4b-d58a-4544-b679-be775f3784a3" providerId="ADAL" clId="{EFBD9B4D-44D4-4C1E-BB4C-89649652F5FA}" dt="2021-04-19T12:48:01.691" v="252" actId="3680"/>
          <ac:spMkLst>
            <pc:docMk/>
            <pc:sldMk cId="3246088409" sldId="263"/>
            <ac:spMk id="3" creationId="{0135EF52-2304-4870-9288-BABED7EC27D4}"/>
          </ac:spMkLst>
        </pc:spChg>
        <pc:graphicFrameChg chg="add mod ord modGraphic">
          <ac:chgData name="Emily" userId="10e40d4b-d58a-4544-b679-be775f3784a3" providerId="ADAL" clId="{EFBD9B4D-44D4-4C1E-BB4C-89649652F5FA}" dt="2021-04-20T16:00:29.596" v="11945" actId="207"/>
          <ac:graphicFrameMkLst>
            <pc:docMk/>
            <pc:sldMk cId="3246088409" sldId="263"/>
            <ac:graphicFrameMk id="4" creationId="{18632F04-4DB7-4D3D-AE76-CF35B0EEF5CA}"/>
          </ac:graphicFrameMkLst>
        </pc:graphicFrameChg>
        <pc:picChg chg="add mod">
          <ac:chgData name="Emily" userId="10e40d4b-d58a-4544-b679-be775f3784a3" providerId="ADAL" clId="{EFBD9B4D-44D4-4C1E-BB4C-89649652F5FA}" dt="2021-04-24T13:19:22.758" v="17105"/>
          <ac:picMkLst>
            <pc:docMk/>
            <pc:sldMk cId="3246088409" sldId="263"/>
            <ac:picMk id="3" creationId="{79F36DF0-80A4-41E5-8C8E-D19003BC3626}"/>
          </ac:picMkLst>
        </pc:picChg>
        <pc:picChg chg="add del">
          <ac:chgData name="Emily" userId="10e40d4b-d58a-4544-b679-be775f3784a3" providerId="ADAL" clId="{EFBD9B4D-44D4-4C1E-BB4C-89649652F5FA}" dt="2021-04-25T15:46:32.769" v="17214"/>
          <ac:picMkLst>
            <pc:docMk/>
            <pc:sldMk cId="3246088409" sldId="263"/>
            <ac:picMk id="5" creationId="{273A82F3-2309-4369-A89C-CE612B63C9F0}"/>
          </ac:picMkLst>
        </pc:picChg>
        <pc:picChg chg="add del mod">
          <ac:chgData name="Emily" userId="10e40d4b-d58a-4544-b679-be775f3784a3" providerId="ADAL" clId="{EFBD9B4D-44D4-4C1E-BB4C-89649652F5FA}" dt="2021-04-25T15:47:04.799" v="17216"/>
          <ac:picMkLst>
            <pc:docMk/>
            <pc:sldMk cId="3246088409" sldId="263"/>
            <ac:picMk id="6" creationId="{1487DA40-4CF7-4C78-8825-81C054692EDD}"/>
          </ac:picMkLst>
        </pc:picChg>
        <pc:picChg chg="add mod">
          <ac:chgData name="Emily" userId="10e40d4b-d58a-4544-b679-be775f3784a3" providerId="ADAL" clId="{EFBD9B4D-44D4-4C1E-BB4C-89649652F5FA}" dt="2021-04-25T15:47:31.865" v="17217"/>
          <ac:picMkLst>
            <pc:docMk/>
            <pc:sldMk cId="3246088409" sldId="263"/>
            <ac:picMk id="7" creationId="{EA87F21F-E41E-49F2-B434-3D023A4857F4}"/>
          </ac:picMkLst>
        </pc:picChg>
      </pc:sldChg>
      <pc:sldChg chg="addSp delSp modSp del mod modNotesTx">
        <pc:chgData name="Emily" userId="10e40d4b-d58a-4544-b679-be775f3784a3" providerId="ADAL" clId="{EFBD9B4D-44D4-4C1E-BB4C-89649652F5FA}" dt="2021-04-22T09:13:10.859" v="15701" actId="47"/>
        <pc:sldMkLst>
          <pc:docMk/>
          <pc:sldMk cId="249418423" sldId="264"/>
        </pc:sldMkLst>
        <pc:spChg chg="mod">
          <ac:chgData name="Emily" userId="10e40d4b-d58a-4544-b679-be775f3784a3" providerId="ADAL" clId="{EFBD9B4D-44D4-4C1E-BB4C-89649652F5FA}" dt="2021-04-20T14:53:31.173" v="11797" actId="14100"/>
          <ac:spMkLst>
            <pc:docMk/>
            <pc:sldMk cId="249418423" sldId="264"/>
            <ac:spMk id="2" creationId="{2018A76C-5F28-477E-A687-BC5981C717EF}"/>
          </ac:spMkLst>
        </pc:spChg>
        <pc:spChg chg="add del">
          <ac:chgData name="Emily" userId="10e40d4b-d58a-4544-b679-be775f3784a3" providerId="ADAL" clId="{EFBD9B4D-44D4-4C1E-BB4C-89649652F5FA}" dt="2021-04-19T13:01:51.267" v="828" actId="931"/>
          <ac:spMkLst>
            <pc:docMk/>
            <pc:sldMk cId="249418423" sldId="264"/>
            <ac:spMk id="3" creationId="{0135EF52-2304-4870-9288-BABED7EC27D4}"/>
          </ac:spMkLst>
        </pc:spChg>
        <pc:spChg chg="add del mod">
          <ac:chgData name="Emily" userId="10e40d4b-d58a-4544-b679-be775f3784a3" providerId="ADAL" clId="{EFBD9B4D-44D4-4C1E-BB4C-89649652F5FA}" dt="2021-04-19T14:17:58.311" v="5779" actId="478"/>
          <ac:spMkLst>
            <pc:docMk/>
            <pc:sldMk cId="249418423" sldId="264"/>
            <ac:spMk id="21" creationId="{ABF05949-AFB6-4F9F-8703-0D398C98BAB4}"/>
          </ac:spMkLst>
        </pc:spChg>
        <pc:picChg chg="add del mod">
          <ac:chgData name="Emily" userId="10e40d4b-d58a-4544-b679-be775f3784a3" providerId="ADAL" clId="{EFBD9B4D-44D4-4C1E-BB4C-89649652F5FA}" dt="2021-04-19T13:01:45.746" v="827" actId="931"/>
          <ac:picMkLst>
            <pc:docMk/>
            <pc:sldMk cId="249418423" sldId="264"/>
            <ac:picMk id="5" creationId="{AD706BCD-6A8B-47A3-9E09-D7BC54FF8983}"/>
          </ac:picMkLst>
        </pc:picChg>
        <pc:picChg chg="add del mod modCrop">
          <ac:chgData name="Emily" userId="10e40d4b-d58a-4544-b679-be775f3784a3" providerId="ADAL" clId="{EFBD9B4D-44D4-4C1E-BB4C-89649652F5FA}" dt="2021-04-20T14:52:03.201" v="11783" actId="1076"/>
          <ac:picMkLst>
            <pc:docMk/>
            <pc:sldMk cId="249418423" sldId="264"/>
            <ac:picMk id="7" creationId="{807AD8AF-DCD6-447A-8BE5-C1D684A3B779}"/>
          </ac:picMkLst>
        </pc:picChg>
        <pc:picChg chg="add del mod modCrop">
          <ac:chgData name="Emily" userId="10e40d4b-d58a-4544-b679-be775f3784a3" providerId="ADAL" clId="{EFBD9B4D-44D4-4C1E-BB4C-89649652F5FA}" dt="2021-04-20T14:52:03.201" v="11783" actId="1076"/>
          <ac:picMkLst>
            <pc:docMk/>
            <pc:sldMk cId="249418423" sldId="264"/>
            <ac:picMk id="9" creationId="{4EF091C9-9132-48CF-B9A9-F52CF0346729}"/>
          </ac:picMkLst>
        </pc:picChg>
        <pc:picChg chg="add del mod modCrop">
          <ac:chgData name="Emily" userId="10e40d4b-d58a-4544-b679-be775f3784a3" providerId="ADAL" clId="{EFBD9B4D-44D4-4C1E-BB4C-89649652F5FA}" dt="2021-04-20T14:52:03.201" v="11783" actId="1076"/>
          <ac:picMkLst>
            <pc:docMk/>
            <pc:sldMk cId="249418423" sldId="264"/>
            <ac:picMk id="11" creationId="{FA60963E-2B16-4552-8686-60A7447E4375}"/>
          </ac:picMkLst>
        </pc:picChg>
        <pc:picChg chg="add del mod modCrop">
          <ac:chgData name="Emily" userId="10e40d4b-d58a-4544-b679-be775f3784a3" providerId="ADAL" clId="{EFBD9B4D-44D4-4C1E-BB4C-89649652F5FA}" dt="2021-04-20T14:52:03.201" v="11783" actId="1076"/>
          <ac:picMkLst>
            <pc:docMk/>
            <pc:sldMk cId="249418423" sldId="264"/>
            <ac:picMk id="13" creationId="{661967AE-4260-4237-9EF9-05D99F975EC0}"/>
          </ac:picMkLst>
        </pc:picChg>
        <pc:picChg chg="add del mod modCrop">
          <ac:chgData name="Emily" userId="10e40d4b-d58a-4544-b679-be775f3784a3" providerId="ADAL" clId="{EFBD9B4D-44D4-4C1E-BB4C-89649652F5FA}" dt="2021-04-20T14:52:03.201" v="11783" actId="1076"/>
          <ac:picMkLst>
            <pc:docMk/>
            <pc:sldMk cId="249418423" sldId="264"/>
            <ac:picMk id="15" creationId="{28AC4CE8-04FE-4A95-9466-E332DD8462BA}"/>
          </ac:picMkLst>
        </pc:picChg>
        <pc:picChg chg="add del mod modCrop">
          <ac:chgData name="Emily" userId="10e40d4b-d58a-4544-b679-be775f3784a3" providerId="ADAL" clId="{EFBD9B4D-44D4-4C1E-BB4C-89649652F5FA}" dt="2021-04-20T14:52:03.201" v="11783" actId="1076"/>
          <ac:picMkLst>
            <pc:docMk/>
            <pc:sldMk cId="249418423" sldId="264"/>
            <ac:picMk id="17" creationId="{995149B4-181A-4307-9CF9-183FFFB592DC}"/>
          </ac:picMkLst>
        </pc:picChg>
        <pc:picChg chg="add del mod modCrop">
          <ac:chgData name="Emily" userId="10e40d4b-d58a-4544-b679-be775f3784a3" providerId="ADAL" clId="{EFBD9B4D-44D4-4C1E-BB4C-89649652F5FA}" dt="2021-04-20T14:52:03.201" v="11783" actId="1076"/>
          <ac:picMkLst>
            <pc:docMk/>
            <pc:sldMk cId="249418423" sldId="264"/>
            <ac:picMk id="19" creationId="{9A7982DB-6C3C-42EB-A8E4-ECE6BFFB0529}"/>
          </ac:picMkLst>
        </pc:picChg>
        <pc:picChg chg="add mod modCrop">
          <ac:chgData name="Emily" userId="10e40d4b-d58a-4544-b679-be775f3784a3" providerId="ADAL" clId="{EFBD9B4D-44D4-4C1E-BB4C-89649652F5FA}" dt="2021-04-20T14:53:36.744" v="11799" actId="1076"/>
          <ac:picMkLst>
            <pc:docMk/>
            <pc:sldMk cId="249418423" sldId="264"/>
            <ac:picMk id="23" creationId="{BE7C897B-E4A5-477D-B796-4D1A97D1395F}"/>
          </ac:picMkLst>
        </pc:picChg>
        <pc:picChg chg="add del mod modCrop">
          <ac:chgData name="Emily" userId="10e40d4b-d58a-4544-b679-be775f3784a3" providerId="ADAL" clId="{EFBD9B4D-44D4-4C1E-BB4C-89649652F5FA}" dt="2021-04-20T14:58:03.662" v="11813" actId="478"/>
          <ac:picMkLst>
            <pc:docMk/>
            <pc:sldMk cId="249418423" sldId="264"/>
            <ac:picMk id="25" creationId="{11B80258-1983-4DCB-9970-6F66E220F025}"/>
          </ac:picMkLst>
        </pc:picChg>
        <pc:picChg chg="add del mod">
          <ac:chgData name="Emily" userId="10e40d4b-d58a-4544-b679-be775f3784a3" providerId="ADAL" clId="{EFBD9B4D-44D4-4C1E-BB4C-89649652F5FA}" dt="2021-04-20T14:57:53.114" v="11812" actId="478"/>
          <ac:picMkLst>
            <pc:docMk/>
            <pc:sldMk cId="249418423" sldId="264"/>
            <ac:picMk id="26" creationId="{F612ABEA-7D6B-46B7-8924-B996016C16CB}"/>
          </ac:picMkLst>
        </pc:picChg>
        <pc:picChg chg="add mod modCrop">
          <ac:chgData name="Emily" userId="10e40d4b-d58a-4544-b679-be775f3784a3" providerId="ADAL" clId="{EFBD9B4D-44D4-4C1E-BB4C-89649652F5FA}" dt="2021-04-20T14:59:03.256" v="11824" actId="732"/>
          <ac:picMkLst>
            <pc:docMk/>
            <pc:sldMk cId="249418423" sldId="264"/>
            <ac:picMk id="28" creationId="{75A77A9F-A37D-4099-B583-2FC3BDC1940C}"/>
          </ac:picMkLst>
        </pc:picChg>
        <pc:picChg chg="add mod modCrop">
          <ac:chgData name="Emily" userId="10e40d4b-d58a-4544-b679-be775f3784a3" providerId="ADAL" clId="{EFBD9B4D-44D4-4C1E-BB4C-89649652F5FA}" dt="2021-04-20T14:58:53.785" v="11820" actId="732"/>
          <ac:picMkLst>
            <pc:docMk/>
            <pc:sldMk cId="249418423" sldId="264"/>
            <ac:picMk id="30" creationId="{1504C7B7-A590-414A-8078-2EF6DCF4E5FC}"/>
          </ac:picMkLst>
        </pc:picChg>
      </pc:sldChg>
      <pc:sldChg chg="addSp delSp modSp mod delDesignElem modNotesTx">
        <pc:chgData name="Emily" userId="10e40d4b-d58a-4544-b679-be775f3784a3" providerId="ADAL" clId="{EFBD9B4D-44D4-4C1E-BB4C-89649652F5FA}" dt="2021-04-20T14:19:20.526" v="11548"/>
        <pc:sldMkLst>
          <pc:docMk/>
          <pc:sldMk cId="4119446506" sldId="265"/>
        </pc:sldMkLst>
        <pc:spChg chg="del">
          <ac:chgData name="Emily" userId="10e40d4b-d58a-4544-b679-be775f3784a3" providerId="ADAL" clId="{EFBD9B4D-44D4-4C1E-BB4C-89649652F5FA}" dt="2021-04-20T14:19:20.526" v="11548"/>
          <ac:spMkLst>
            <pc:docMk/>
            <pc:sldMk cId="4119446506" sldId="265"/>
            <ac:spMk id="11" creationId="{96918796-2918-40D6-BE3A-4600C47FCD42}"/>
          </ac:spMkLst>
        </pc:spChg>
        <pc:picChg chg="add mod">
          <ac:chgData name="Emily" userId="10e40d4b-d58a-4544-b679-be775f3784a3" providerId="ADAL" clId="{EFBD9B4D-44D4-4C1E-BB4C-89649652F5FA}" dt="2021-04-19T13:14:43.010" v="1045"/>
          <ac:picMkLst>
            <pc:docMk/>
            <pc:sldMk cId="4119446506" sldId="265"/>
            <ac:picMk id="4" creationId="{76E38F42-7EF7-49D3-B614-F323C183D047}"/>
          </ac:picMkLst>
        </pc:picChg>
        <pc:picChg chg="add mod">
          <ac:chgData name="Emily" userId="10e40d4b-d58a-4544-b679-be775f3784a3" providerId="ADAL" clId="{EFBD9B4D-44D4-4C1E-BB4C-89649652F5FA}" dt="2021-04-19T13:14:49.206" v="1048" actId="14100"/>
          <ac:picMkLst>
            <pc:docMk/>
            <pc:sldMk cId="4119446506" sldId="265"/>
            <ac:picMk id="5" creationId="{30A9C4D2-5614-4837-AB3B-66CF866B899D}"/>
          </ac:picMkLst>
        </pc:picChg>
        <pc:picChg chg="add mod">
          <ac:chgData name="Emily" userId="10e40d4b-d58a-4544-b679-be775f3784a3" providerId="ADAL" clId="{EFBD9B4D-44D4-4C1E-BB4C-89649652F5FA}" dt="2021-04-19T13:14:43.010" v="1045"/>
          <ac:picMkLst>
            <pc:docMk/>
            <pc:sldMk cId="4119446506" sldId="265"/>
            <ac:picMk id="6" creationId="{811E742E-CE9E-4067-AE75-5A0419C04B06}"/>
          </ac:picMkLst>
        </pc:picChg>
      </pc:sldChg>
      <pc:sldChg chg="addSp delSp modSp mod ord modTransition modAnim modNotesTx">
        <pc:chgData name="Emily" userId="10e40d4b-d58a-4544-b679-be775f3784a3" providerId="ADAL" clId="{EFBD9B4D-44D4-4C1E-BB4C-89649652F5FA}" dt="2021-04-24T13:32:57.668" v="17110"/>
        <pc:sldMkLst>
          <pc:docMk/>
          <pc:sldMk cId="425400943" sldId="268"/>
        </pc:sldMkLst>
        <pc:spChg chg="mod">
          <ac:chgData name="Emily" userId="10e40d4b-d58a-4544-b679-be775f3784a3" providerId="ADAL" clId="{EFBD9B4D-44D4-4C1E-BB4C-89649652F5FA}" dt="2021-04-22T09:13:23.840" v="15703" actId="113"/>
          <ac:spMkLst>
            <pc:docMk/>
            <pc:sldMk cId="425400943" sldId="268"/>
            <ac:spMk id="2" creationId="{2018A76C-5F28-477E-A687-BC5981C717EF}"/>
          </ac:spMkLst>
        </pc:spChg>
        <pc:picChg chg="del">
          <ac:chgData name="Emily" userId="10e40d4b-d58a-4544-b679-be775f3784a3" providerId="ADAL" clId="{EFBD9B4D-44D4-4C1E-BB4C-89649652F5FA}" dt="2021-04-24T13:29:52.287" v="17106"/>
          <ac:picMkLst>
            <pc:docMk/>
            <pc:sldMk cId="425400943" sldId="268"/>
            <ac:picMk id="6" creationId="{A81C5B7B-EEBA-465D-8BD2-9303AADB43AE}"/>
          </ac:picMkLst>
        </pc:picChg>
        <pc:picChg chg="add del mod">
          <ac:chgData name="Emily" userId="10e40d4b-d58a-4544-b679-be775f3784a3" providerId="ADAL" clId="{EFBD9B4D-44D4-4C1E-BB4C-89649652F5FA}" dt="2021-04-24T13:29:55.235" v="17107"/>
          <ac:picMkLst>
            <pc:docMk/>
            <pc:sldMk cId="425400943" sldId="268"/>
            <ac:picMk id="7" creationId="{9832F030-D25B-43FA-AD99-F49C3AD84565}"/>
          </ac:picMkLst>
        </pc:picChg>
        <pc:picChg chg="add del mod">
          <ac:chgData name="Emily" userId="10e40d4b-d58a-4544-b679-be775f3784a3" providerId="ADAL" clId="{EFBD9B4D-44D4-4C1E-BB4C-89649652F5FA}" dt="2021-04-24T13:32:07.608" v="17109"/>
          <ac:picMkLst>
            <pc:docMk/>
            <pc:sldMk cId="425400943" sldId="268"/>
            <ac:picMk id="9" creationId="{FEE677E4-CC73-4235-AFBF-7D60DBA1064E}"/>
          </ac:picMkLst>
        </pc:picChg>
        <pc:picChg chg="add mod">
          <ac:chgData name="Emily" userId="10e40d4b-d58a-4544-b679-be775f3784a3" providerId="ADAL" clId="{EFBD9B4D-44D4-4C1E-BB4C-89649652F5FA}" dt="2021-04-24T13:32:57.668" v="17110"/>
          <ac:picMkLst>
            <pc:docMk/>
            <pc:sldMk cId="425400943" sldId="268"/>
            <ac:picMk id="10" creationId="{A3894FCF-1063-435B-ACE3-D2F91B7EB254}"/>
          </ac:picMkLst>
        </pc:picChg>
      </pc:sldChg>
      <pc:sldChg chg="ord modNotesTx">
        <pc:chgData name="Emily" userId="10e40d4b-d58a-4544-b679-be775f3784a3" providerId="ADAL" clId="{EFBD9B4D-44D4-4C1E-BB4C-89649652F5FA}" dt="2021-04-19T14:43:56.423" v="8710" actId="20577"/>
        <pc:sldMkLst>
          <pc:docMk/>
          <pc:sldMk cId="704958385" sldId="269"/>
        </pc:sldMkLst>
      </pc:sldChg>
      <pc:sldChg chg="modSp mod">
        <pc:chgData name="Emily" userId="10e40d4b-d58a-4544-b679-be775f3784a3" providerId="ADAL" clId="{EFBD9B4D-44D4-4C1E-BB4C-89649652F5FA}" dt="2021-04-19T15:15:58.161" v="8849" actId="20577"/>
        <pc:sldMkLst>
          <pc:docMk/>
          <pc:sldMk cId="2641682126" sldId="270"/>
        </pc:sldMkLst>
        <pc:spChg chg="mod">
          <ac:chgData name="Emily" userId="10e40d4b-d58a-4544-b679-be775f3784a3" providerId="ADAL" clId="{EFBD9B4D-44D4-4C1E-BB4C-89649652F5FA}" dt="2021-04-19T15:15:58.161" v="8849" actId="20577"/>
          <ac:spMkLst>
            <pc:docMk/>
            <pc:sldMk cId="2641682126" sldId="270"/>
            <ac:spMk id="3" creationId="{0135EF52-2304-4870-9288-BABED7EC27D4}"/>
          </ac:spMkLst>
        </pc:spChg>
      </pc:sldChg>
      <pc:sldChg chg="modSp modNotesTx">
        <pc:chgData name="Emily" userId="10e40d4b-d58a-4544-b679-be775f3784a3" providerId="ADAL" clId="{EFBD9B4D-44D4-4C1E-BB4C-89649652F5FA}" dt="2021-04-20T14:19:30.952" v="11551"/>
        <pc:sldMkLst>
          <pc:docMk/>
          <pc:sldMk cId="2157989467" sldId="271"/>
        </pc:sldMkLst>
        <pc:spChg chg="mod">
          <ac:chgData name="Emily" userId="10e40d4b-d58a-4544-b679-be775f3784a3" providerId="ADAL" clId="{EFBD9B4D-44D4-4C1E-BB4C-89649652F5FA}" dt="2021-04-20T14:19:30.952" v="11551"/>
          <ac:spMkLst>
            <pc:docMk/>
            <pc:sldMk cId="2157989467" sldId="271"/>
            <ac:spMk id="2" creationId="{2018A76C-5F28-477E-A687-BC5981C717EF}"/>
          </ac:spMkLst>
        </pc:spChg>
        <pc:spChg chg="mod">
          <ac:chgData name="Emily" userId="10e40d4b-d58a-4544-b679-be775f3784a3" providerId="ADAL" clId="{EFBD9B4D-44D4-4C1E-BB4C-89649652F5FA}" dt="2021-04-20T14:19:30.952" v="11551"/>
          <ac:spMkLst>
            <pc:docMk/>
            <pc:sldMk cId="2157989467" sldId="271"/>
            <ac:spMk id="3" creationId="{0135EF52-2304-4870-9288-BABED7EC27D4}"/>
          </ac:spMkLst>
        </pc:spChg>
      </pc:sldChg>
      <pc:sldChg chg="addSp delSp modSp mod modNotesTx">
        <pc:chgData name="Emily" userId="10e40d4b-d58a-4544-b679-be775f3784a3" providerId="ADAL" clId="{EFBD9B4D-44D4-4C1E-BB4C-89649652F5FA}" dt="2021-04-21T13:42:28.652" v="15396" actId="14100"/>
        <pc:sldMkLst>
          <pc:docMk/>
          <pc:sldMk cId="2734757324" sldId="272"/>
        </pc:sldMkLst>
        <pc:spChg chg="del mod">
          <ac:chgData name="Emily" userId="10e40d4b-d58a-4544-b679-be775f3784a3" providerId="ADAL" clId="{EFBD9B4D-44D4-4C1E-BB4C-89649652F5FA}" dt="2021-04-21T13:41:02.184" v="15326" actId="478"/>
          <ac:spMkLst>
            <pc:docMk/>
            <pc:sldMk cId="2734757324" sldId="272"/>
            <ac:spMk id="2" creationId="{2018A76C-5F28-477E-A687-BC5981C717EF}"/>
          </ac:spMkLst>
        </pc:spChg>
        <pc:spChg chg="del">
          <ac:chgData name="Emily" userId="10e40d4b-d58a-4544-b679-be775f3784a3" providerId="ADAL" clId="{EFBD9B4D-44D4-4C1E-BB4C-89649652F5FA}" dt="2021-04-20T13:55:14.125" v="9392" actId="1957"/>
          <ac:spMkLst>
            <pc:docMk/>
            <pc:sldMk cId="2734757324" sldId="272"/>
            <ac:spMk id="3" creationId="{0135EF52-2304-4870-9288-BABED7EC27D4}"/>
          </ac:spMkLst>
        </pc:spChg>
        <pc:spChg chg="add mod ord">
          <ac:chgData name="Emily" userId="10e40d4b-d58a-4544-b679-be775f3784a3" providerId="ADAL" clId="{EFBD9B4D-44D4-4C1E-BB4C-89649652F5FA}" dt="2021-04-21T13:39:51.022" v="15322" actId="12"/>
          <ac:spMkLst>
            <pc:docMk/>
            <pc:sldMk cId="2734757324" sldId="272"/>
            <ac:spMk id="7" creationId="{02F624EE-6328-4B2E-AE36-CF81C46C1F83}"/>
          </ac:spMkLst>
        </pc:spChg>
        <pc:spChg chg="add mod">
          <ac:chgData name="Emily" userId="10e40d4b-d58a-4544-b679-be775f3784a3" providerId="ADAL" clId="{EFBD9B4D-44D4-4C1E-BB4C-89649652F5FA}" dt="2021-04-21T13:38:19.256" v="15315" actId="1076"/>
          <ac:spMkLst>
            <pc:docMk/>
            <pc:sldMk cId="2734757324" sldId="272"/>
            <ac:spMk id="9" creationId="{54D04A5A-2ADF-42E2-B386-C0B0BAFB9E3E}"/>
          </ac:spMkLst>
        </pc:spChg>
        <pc:spChg chg="add del mod">
          <ac:chgData name="Emily" userId="10e40d4b-d58a-4544-b679-be775f3784a3" providerId="ADAL" clId="{EFBD9B4D-44D4-4C1E-BB4C-89649652F5FA}" dt="2021-04-21T13:41:04.697" v="15327" actId="478"/>
          <ac:spMkLst>
            <pc:docMk/>
            <pc:sldMk cId="2734757324" sldId="272"/>
            <ac:spMk id="11" creationId="{E0B68069-109E-41D4-9643-4D115D13ABA0}"/>
          </ac:spMkLst>
        </pc:spChg>
        <pc:spChg chg="add mod">
          <ac:chgData name="Emily" userId="10e40d4b-d58a-4544-b679-be775f3784a3" providerId="ADAL" clId="{EFBD9B4D-44D4-4C1E-BB4C-89649652F5FA}" dt="2021-04-21T13:42:28.652" v="15396" actId="14100"/>
          <ac:spMkLst>
            <pc:docMk/>
            <pc:sldMk cId="2734757324" sldId="272"/>
            <ac:spMk id="12" creationId="{B9642933-B6A4-4938-987E-F680AE98E668}"/>
          </ac:spMkLst>
        </pc:spChg>
        <pc:graphicFrameChg chg="add mod">
          <ac:chgData name="Emily" userId="10e40d4b-d58a-4544-b679-be775f3784a3" providerId="ADAL" clId="{EFBD9B4D-44D4-4C1E-BB4C-89649652F5FA}" dt="2021-04-21T13:42:13.743" v="15393" actId="1076"/>
          <ac:graphicFrameMkLst>
            <pc:docMk/>
            <pc:sldMk cId="2734757324" sldId="272"/>
            <ac:graphicFrameMk id="6" creationId="{AEF41D26-EC05-4286-8566-94FEF42673C1}"/>
          </ac:graphicFrameMkLst>
        </pc:graphicFrameChg>
        <pc:picChg chg="add del mod">
          <ac:chgData name="Emily" userId="10e40d4b-d58a-4544-b679-be775f3784a3" providerId="ADAL" clId="{EFBD9B4D-44D4-4C1E-BB4C-89649652F5FA}" dt="2021-04-21T13:36:49.243" v="15278" actId="478"/>
          <ac:picMkLst>
            <pc:docMk/>
            <pc:sldMk cId="2734757324" sldId="272"/>
            <ac:picMk id="8" creationId="{F28CD34D-4BE1-4CA2-8B4C-400495DA6D98}"/>
          </ac:picMkLst>
        </pc:picChg>
      </pc:sldChg>
      <pc:sldChg chg="modSp add del mod">
        <pc:chgData name="Emily" userId="10e40d4b-d58a-4544-b679-be775f3784a3" providerId="ADAL" clId="{EFBD9B4D-44D4-4C1E-BB4C-89649652F5FA}" dt="2021-04-19T14:17:55.969" v="5777" actId="47"/>
        <pc:sldMkLst>
          <pc:docMk/>
          <pc:sldMk cId="1590285905" sldId="273"/>
        </pc:sldMkLst>
        <pc:spChg chg="mod">
          <ac:chgData name="Emily" userId="10e40d4b-d58a-4544-b679-be775f3784a3" providerId="ADAL" clId="{EFBD9B4D-44D4-4C1E-BB4C-89649652F5FA}" dt="2021-04-19T13:06:44.045" v="922" actId="20577"/>
          <ac:spMkLst>
            <pc:docMk/>
            <pc:sldMk cId="1590285905" sldId="273"/>
            <ac:spMk id="3" creationId="{0135EF52-2304-4870-9288-BABED7EC27D4}"/>
          </ac:spMkLst>
        </pc:spChg>
      </pc:sldChg>
      <pc:sldChg chg="modSp mod ord modNotesTx">
        <pc:chgData name="Emily" userId="10e40d4b-d58a-4544-b679-be775f3784a3" providerId="ADAL" clId="{EFBD9B4D-44D4-4C1E-BB4C-89649652F5FA}" dt="2021-04-22T08:45:22.561" v="15696" actId="20577"/>
        <pc:sldMkLst>
          <pc:docMk/>
          <pc:sldMk cId="1457554315" sldId="274"/>
        </pc:sldMkLst>
        <pc:spChg chg="mod">
          <ac:chgData name="Emily" userId="10e40d4b-d58a-4544-b679-be775f3784a3" providerId="ADAL" clId="{EFBD9B4D-44D4-4C1E-BB4C-89649652F5FA}" dt="2021-04-19T15:14:49.256" v="8845" actId="20577"/>
          <ac:spMkLst>
            <pc:docMk/>
            <pc:sldMk cId="1457554315" sldId="274"/>
            <ac:spMk id="3" creationId="{0135EF52-2304-4870-9288-BABED7EC27D4}"/>
          </ac:spMkLst>
        </pc:spChg>
      </pc:sldChg>
      <pc:sldChg chg="modSp mod modNotesTx">
        <pc:chgData name="Emily" userId="10e40d4b-d58a-4544-b679-be775f3784a3" providerId="ADAL" clId="{EFBD9B4D-44D4-4C1E-BB4C-89649652F5FA}" dt="2021-04-20T14:19:30.952" v="11551"/>
        <pc:sldMkLst>
          <pc:docMk/>
          <pc:sldMk cId="716189923" sldId="275"/>
        </pc:sldMkLst>
        <pc:spChg chg="mod">
          <ac:chgData name="Emily" userId="10e40d4b-d58a-4544-b679-be775f3784a3" providerId="ADAL" clId="{EFBD9B4D-44D4-4C1E-BB4C-89649652F5FA}" dt="2021-04-20T14:19:30.952" v="11551"/>
          <ac:spMkLst>
            <pc:docMk/>
            <pc:sldMk cId="716189923" sldId="275"/>
            <ac:spMk id="2" creationId="{2018A76C-5F28-477E-A687-BC5981C717EF}"/>
          </ac:spMkLst>
        </pc:spChg>
        <pc:spChg chg="mod">
          <ac:chgData name="Emily" userId="10e40d4b-d58a-4544-b679-be775f3784a3" providerId="ADAL" clId="{EFBD9B4D-44D4-4C1E-BB4C-89649652F5FA}" dt="2021-04-20T14:19:30.952" v="11551"/>
          <ac:spMkLst>
            <pc:docMk/>
            <pc:sldMk cId="716189923" sldId="275"/>
            <ac:spMk id="3" creationId="{0135EF52-2304-4870-9288-BABED7EC27D4}"/>
          </ac:spMkLst>
        </pc:spChg>
      </pc:sldChg>
      <pc:sldChg chg="addSp modSp mod modNotesTx">
        <pc:chgData name="Emily" userId="10e40d4b-d58a-4544-b679-be775f3784a3" providerId="ADAL" clId="{EFBD9B4D-44D4-4C1E-BB4C-89649652F5FA}" dt="2021-04-19T15:09:13.285" v="8784" actId="20577"/>
        <pc:sldMkLst>
          <pc:docMk/>
          <pc:sldMk cId="3804184338" sldId="276"/>
        </pc:sldMkLst>
        <pc:spChg chg="add mod">
          <ac:chgData name="Emily" userId="10e40d4b-d58a-4544-b679-be775f3784a3" providerId="ADAL" clId="{EFBD9B4D-44D4-4C1E-BB4C-89649652F5FA}" dt="2021-04-19T14:45:31.527" v="8729" actId="20577"/>
          <ac:spMkLst>
            <pc:docMk/>
            <pc:sldMk cId="3804184338" sldId="276"/>
            <ac:spMk id="4" creationId="{530C8EF3-6CBC-4124-AADA-FD18CED17D4C}"/>
          </ac:spMkLst>
        </pc:spChg>
      </pc:sldChg>
      <pc:sldChg chg="addSp delSp modSp del mod modNotesTx">
        <pc:chgData name="Emily" userId="10e40d4b-d58a-4544-b679-be775f3784a3" providerId="ADAL" clId="{EFBD9B4D-44D4-4C1E-BB4C-89649652F5FA}" dt="2021-04-22T09:30:42.834" v="16650" actId="47"/>
        <pc:sldMkLst>
          <pc:docMk/>
          <pc:sldMk cId="2619129291" sldId="277"/>
        </pc:sldMkLst>
        <pc:spChg chg="mod">
          <ac:chgData name="Emily" userId="10e40d4b-d58a-4544-b679-be775f3784a3" providerId="ADAL" clId="{EFBD9B4D-44D4-4C1E-BB4C-89649652F5FA}" dt="2021-04-22T08:49:07.890" v="15697" actId="20577"/>
          <ac:spMkLst>
            <pc:docMk/>
            <pc:sldMk cId="2619129291" sldId="277"/>
            <ac:spMk id="2" creationId="{2018A76C-5F28-477E-A687-BC5981C717EF}"/>
          </ac:spMkLst>
        </pc:spChg>
        <pc:spChg chg="del mod">
          <ac:chgData name="Emily" userId="10e40d4b-d58a-4544-b679-be775f3784a3" providerId="ADAL" clId="{EFBD9B4D-44D4-4C1E-BB4C-89649652F5FA}" dt="2021-04-20T15:35:52.573" v="11826" actId="931"/>
          <ac:spMkLst>
            <pc:docMk/>
            <pc:sldMk cId="2619129291" sldId="277"/>
            <ac:spMk id="3" creationId="{0135EF52-2304-4870-9288-BABED7EC27D4}"/>
          </ac:spMkLst>
        </pc:spChg>
        <pc:spChg chg="add del mod">
          <ac:chgData name="Emily" userId="10e40d4b-d58a-4544-b679-be775f3784a3" providerId="ADAL" clId="{EFBD9B4D-44D4-4C1E-BB4C-89649652F5FA}" dt="2021-04-20T16:18:49.283" v="11958" actId="478"/>
          <ac:spMkLst>
            <pc:docMk/>
            <pc:sldMk cId="2619129291" sldId="277"/>
            <ac:spMk id="15" creationId="{F13C3A7A-CA5B-49C8-9D1D-141FBEB0C9C3}"/>
          </ac:spMkLst>
        </pc:spChg>
        <pc:spChg chg="add del mod ord">
          <ac:chgData name="Emily" userId="10e40d4b-d58a-4544-b679-be775f3784a3" providerId="ADAL" clId="{EFBD9B4D-44D4-4C1E-BB4C-89649652F5FA}" dt="2021-04-21T13:16:20.084" v="14911" actId="478"/>
          <ac:spMkLst>
            <pc:docMk/>
            <pc:sldMk cId="2619129291" sldId="277"/>
            <ac:spMk id="16" creationId="{51D17AE8-2E12-4A47-8ADA-5EE715281A89}"/>
          </ac:spMkLst>
        </pc:spChg>
        <pc:spChg chg="add mod ord">
          <ac:chgData name="Emily" userId="10e40d4b-d58a-4544-b679-be775f3784a3" providerId="ADAL" clId="{EFBD9B4D-44D4-4C1E-BB4C-89649652F5FA}" dt="2021-04-21T13:16:33.239" v="14913" actId="1076"/>
          <ac:spMkLst>
            <pc:docMk/>
            <pc:sldMk cId="2619129291" sldId="277"/>
            <ac:spMk id="17" creationId="{C477BD5F-1051-4E41-87B5-7EDAC64E2844}"/>
          </ac:spMkLst>
        </pc:spChg>
        <pc:picChg chg="add del mod">
          <ac:chgData name="Emily" userId="10e40d4b-d58a-4544-b679-be775f3784a3" providerId="ADAL" clId="{EFBD9B4D-44D4-4C1E-BB4C-89649652F5FA}" dt="2021-04-20T16:18:43.178" v="11955" actId="478"/>
          <ac:picMkLst>
            <pc:docMk/>
            <pc:sldMk cId="2619129291" sldId="277"/>
            <ac:picMk id="5" creationId="{3AAB9F5B-23BC-4E13-B38A-187DEC80BEFE}"/>
          </ac:picMkLst>
        </pc:picChg>
        <pc:picChg chg="add del mod">
          <ac:chgData name="Emily" userId="10e40d4b-d58a-4544-b679-be775f3784a3" providerId="ADAL" clId="{EFBD9B4D-44D4-4C1E-BB4C-89649652F5FA}" dt="2021-04-20T16:18:46.934" v="11957" actId="478"/>
          <ac:picMkLst>
            <pc:docMk/>
            <pc:sldMk cId="2619129291" sldId="277"/>
            <ac:picMk id="7" creationId="{6D448645-A43B-4886-926E-7940D8E2829E}"/>
          </ac:picMkLst>
        </pc:picChg>
        <pc:picChg chg="add mod">
          <ac:chgData name="Emily" userId="10e40d4b-d58a-4544-b679-be775f3784a3" providerId="ADAL" clId="{EFBD9B4D-44D4-4C1E-BB4C-89649652F5FA}" dt="2021-04-21T13:16:37.488" v="14915" actId="1076"/>
          <ac:picMkLst>
            <pc:docMk/>
            <pc:sldMk cId="2619129291" sldId="277"/>
            <ac:picMk id="9" creationId="{390FF6CC-2F07-4C18-8A48-195751ACCD0C}"/>
          </ac:picMkLst>
        </pc:picChg>
        <pc:picChg chg="add mod">
          <ac:chgData name="Emily" userId="10e40d4b-d58a-4544-b679-be775f3784a3" providerId="ADAL" clId="{EFBD9B4D-44D4-4C1E-BB4C-89649652F5FA}" dt="2021-04-21T13:16:44.049" v="14919" actId="1076"/>
          <ac:picMkLst>
            <pc:docMk/>
            <pc:sldMk cId="2619129291" sldId="277"/>
            <ac:picMk id="11" creationId="{5700E28D-B418-4254-867B-C32B48993D12}"/>
          </ac:picMkLst>
        </pc:picChg>
        <pc:picChg chg="add mod">
          <ac:chgData name="Emily" userId="10e40d4b-d58a-4544-b679-be775f3784a3" providerId="ADAL" clId="{EFBD9B4D-44D4-4C1E-BB4C-89649652F5FA}" dt="2021-04-21T13:16:45.260" v="14920" actId="1076"/>
          <ac:picMkLst>
            <pc:docMk/>
            <pc:sldMk cId="2619129291" sldId="277"/>
            <ac:picMk id="13" creationId="{ED035AD7-4EAF-4A48-970A-6FAEE47FA5BF}"/>
          </ac:picMkLst>
        </pc:picChg>
      </pc:sldChg>
      <pc:sldChg chg="addSp delSp modSp mod modTransition modAnim modNotesTx">
        <pc:chgData name="Emily" userId="10e40d4b-d58a-4544-b679-be775f3784a3" providerId="ADAL" clId="{EFBD9B4D-44D4-4C1E-BB4C-89649652F5FA}" dt="2021-04-24T13:19:22.758" v="17105"/>
        <pc:sldMkLst>
          <pc:docMk/>
          <pc:sldMk cId="1455446173" sldId="278"/>
        </pc:sldMkLst>
        <pc:spChg chg="del mod">
          <ac:chgData name="Emily" userId="10e40d4b-d58a-4544-b679-be775f3784a3" providerId="ADAL" clId="{EFBD9B4D-44D4-4C1E-BB4C-89649652F5FA}" dt="2021-04-20T15:56:08.192" v="11889" actId="478"/>
          <ac:spMkLst>
            <pc:docMk/>
            <pc:sldMk cId="1455446173" sldId="278"/>
            <ac:spMk id="2" creationId="{2018A76C-5F28-477E-A687-BC5981C717EF}"/>
          </ac:spMkLst>
        </pc:spChg>
        <pc:spChg chg="del">
          <ac:chgData name="Emily" userId="10e40d4b-d58a-4544-b679-be775f3784a3" providerId="ADAL" clId="{EFBD9B4D-44D4-4C1E-BB4C-89649652F5FA}" dt="2021-04-19T12:35:35.678" v="184" actId="931"/>
          <ac:spMkLst>
            <pc:docMk/>
            <pc:sldMk cId="1455446173" sldId="278"/>
            <ac:spMk id="3" creationId="{0135EF52-2304-4870-9288-BABED7EC27D4}"/>
          </ac:spMkLst>
        </pc:spChg>
        <pc:spChg chg="add del mod">
          <ac:chgData name="Emily" userId="10e40d4b-d58a-4544-b679-be775f3784a3" providerId="ADAL" clId="{EFBD9B4D-44D4-4C1E-BB4C-89649652F5FA}" dt="2021-04-20T15:56:09.308" v="11890" actId="478"/>
          <ac:spMkLst>
            <pc:docMk/>
            <pc:sldMk cId="1455446173" sldId="278"/>
            <ac:spMk id="16" creationId="{374B85C2-63CB-441A-8FCC-16D2ED550DB5}"/>
          </ac:spMkLst>
        </pc:spChg>
        <pc:spChg chg="add mod">
          <ac:chgData name="Emily" userId="10e40d4b-d58a-4544-b679-be775f3784a3" providerId="ADAL" clId="{EFBD9B4D-44D4-4C1E-BB4C-89649652F5FA}" dt="2021-04-20T15:56:10.022" v="11891"/>
          <ac:spMkLst>
            <pc:docMk/>
            <pc:sldMk cId="1455446173" sldId="278"/>
            <ac:spMk id="17" creationId="{D60F96BB-6803-44ED-B9A9-BA8D53EA524E}"/>
          </ac:spMkLst>
        </pc:spChg>
        <pc:picChg chg="add mod">
          <ac:chgData name="Emily" userId="10e40d4b-d58a-4544-b679-be775f3784a3" providerId="ADAL" clId="{EFBD9B4D-44D4-4C1E-BB4C-89649652F5FA}" dt="2021-04-24T13:19:22.758" v="17105"/>
          <ac:picMkLst>
            <pc:docMk/>
            <pc:sldMk cId="1455446173" sldId="278"/>
            <ac:picMk id="2" creationId="{D5138B1C-2EB3-43D6-9FCC-AEF91759111B}"/>
          </ac:picMkLst>
        </pc:picChg>
        <pc:picChg chg="add mod modCrop">
          <ac:chgData name="Emily" userId="10e40d4b-d58a-4544-b679-be775f3784a3" providerId="ADAL" clId="{EFBD9B4D-44D4-4C1E-BB4C-89649652F5FA}" dt="2021-04-20T15:56:22.578" v="11897" actId="1076"/>
          <ac:picMkLst>
            <pc:docMk/>
            <pc:sldMk cId="1455446173" sldId="278"/>
            <ac:picMk id="5" creationId="{56FC0B5C-1668-4302-8484-049AD512D544}"/>
          </ac:picMkLst>
        </pc:picChg>
        <pc:picChg chg="add del mod">
          <ac:chgData name="Emily" userId="10e40d4b-d58a-4544-b679-be775f3784a3" providerId="ADAL" clId="{EFBD9B4D-44D4-4C1E-BB4C-89649652F5FA}" dt="2021-04-19T12:36:35.793" v="213" actId="478"/>
          <ac:picMkLst>
            <pc:docMk/>
            <pc:sldMk cId="1455446173" sldId="278"/>
            <ac:picMk id="7" creationId="{F9979802-E235-48F2-9A03-0B1ADE239A54}"/>
          </ac:picMkLst>
        </pc:picChg>
        <pc:picChg chg="add del mod">
          <ac:chgData name="Emily" userId="10e40d4b-d58a-4544-b679-be775f3784a3" providerId="ADAL" clId="{EFBD9B4D-44D4-4C1E-BB4C-89649652F5FA}" dt="2021-04-19T12:36:34.331" v="212" actId="478"/>
          <ac:picMkLst>
            <pc:docMk/>
            <pc:sldMk cId="1455446173" sldId="278"/>
            <ac:picMk id="9" creationId="{96D302FA-FA04-4842-846D-7FA9BC876C9A}"/>
          </ac:picMkLst>
        </pc:picChg>
        <pc:picChg chg="add del">
          <ac:chgData name="Emily" userId="10e40d4b-d58a-4544-b679-be775f3784a3" providerId="ADAL" clId="{EFBD9B4D-44D4-4C1E-BB4C-89649652F5FA}" dt="2021-04-24T13:19:22.758" v="17105"/>
          <ac:picMkLst>
            <pc:docMk/>
            <pc:sldMk cId="1455446173" sldId="278"/>
            <ac:picMk id="10" creationId="{89496D1C-4B1A-4DD6-8DB7-E69C47155B46}"/>
          </ac:picMkLst>
        </pc:picChg>
        <pc:picChg chg="add del mod">
          <ac:chgData name="Emily" userId="10e40d4b-d58a-4544-b679-be775f3784a3" providerId="ADAL" clId="{EFBD9B4D-44D4-4C1E-BB4C-89649652F5FA}" dt="2021-04-19T12:36:31.906" v="211" actId="478"/>
          <ac:picMkLst>
            <pc:docMk/>
            <pc:sldMk cId="1455446173" sldId="278"/>
            <ac:picMk id="11" creationId="{C3615739-7AA6-4AE9-A6FA-B276EA09A209}"/>
          </ac:picMkLst>
        </pc:picChg>
        <pc:picChg chg="add del mod">
          <ac:chgData name="Emily" userId="10e40d4b-d58a-4544-b679-be775f3784a3" providerId="ADAL" clId="{EFBD9B4D-44D4-4C1E-BB4C-89649652F5FA}" dt="2021-04-19T12:35:58.653" v="195" actId="21"/>
          <ac:picMkLst>
            <pc:docMk/>
            <pc:sldMk cId="1455446173" sldId="278"/>
            <ac:picMk id="13" creationId="{5A8D914A-836E-4740-9A08-79EF9EBBF4B5}"/>
          </ac:picMkLst>
        </pc:picChg>
        <pc:picChg chg="add mod modCrop">
          <ac:chgData name="Emily" userId="10e40d4b-d58a-4544-b679-be775f3784a3" providerId="ADAL" clId="{EFBD9B4D-44D4-4C1E-BB4C-89649652F5FA}" dt="2021-04-20T15:56:24.753" v="11898" actId="1076"/>
          <ac:picMkLst>
            <pc:docMk/>
            <pc:sldMk cId="1455446173" sldId="278"/>
            <ac:picMk id="14" creationId="{2275994A-BCCC-45EA-96C9-EC5915FFF077}"/>
          </ac:picMkLst>
        </pc:picChg>
      </pc:sldChg>
      <pc:sldChg chg="addSp delSp modSp new del mod setBg">
        <pc:chgData name="Emily" userId="10e40d4b-d58a-4544-b679-be775f3784a3" providerId="ADAL" clId="{EFBD9B4D-44D4-4C1E-BB4C-89649652F5FA}" dt="2021-04-19T11:49:40.713" v="33" actId="47"/>
        <pc:sldMkLst>
          <pc:docMk/>
          <pc:sldMk cId="2122075261" sldId="279"/>
        </pc:sldMkLst>
        <pc:spChg chg="del">
          <ac:chgData name="Emily" userId="10e40d4b-d58a-4544-b679-be775f3784a3" providerId="ADAL" clId="{EFBD9B4D-44D4-4C1E-BB4C-89649652F5FA}" dt="2021-04-19T11:49:22.329" v="30" actId="26606"/>
          <ac:spMkLst>
            <pc:docMk/>
            <pc:sldMk cId="2122075261" sldId="279"/>
            <ac:spMk id="2" creationId="{D7D5F0D6-AEE5-424A-A522-6CBECC94B369}"/>
          </ac:spMkLst>
        </pc:spChg>
        <pc:spChg chg="del">
          <ac:chgData name="Emily" userId="10e40d4b-d58a-4544-b679-be775f3784a3" providerId="ADAL" clId="{EFBD9B4D-44D4-4C1E-BB4C-89649652F5FA}" dt="2021-04-19T11:49:22.329" v="30" actId="26606"/>
          <ac:spMkLst>
            <pc:docMk/>
            <pc:sldMk cId="2122075261" sldId="279"/>
            <ac:spMk id="3" creationId="{12D0C861-4129-4699-9F78-A7BDE83D59FC}"/>
          </ac:spMkLst>
        </pc:spChg>
        <pc:spChg chg="add">
          <ac:chgData name="Emily" userId="10e40d4b-d58a-4544-b679-be775f3784a3" providerId="ADAL" clId="{EFBD9B4D-44D4-4C1E-BB4C-89649652F5FA}" dt="2021-04-19T11:49:22.329" v="30" actId="26606"/>
          <ac:spMkLst>
            <pc:docMk/>
            <pc:sldMk cId="2122075261" sldId="279"/>
            <ac:spMk id="9" creationId="{42A4FC2C-047E-45A5-965D-8E1E3BF09BC6}"/>
          </ac:spMkLst>
        </pc:spChg>
        <pc:picChg chg="add mod">
          <ac:chgData name="Emily" userId="10e40d4b-d58a-4544-b679-be775f3784a3" providerId="ADAL" clId="{EFBD9B4D-44D4-4C1E-BB4C-89649652F5FA}" dt="2021-04-19T11:49:22.329" v="30" actId="26606"/>
          <ac:picMkLst>
            <pc:docMk/>
            <pc:sldMk cId="2122075261" sldId="279"/>
            <ac:picMk id="4" creationId="{5E29EEE3-4934-4438-B4C5-F38A7F8537D0}"/>
          </ac:picMkLst>
        </pc:picChg>
      </pc:sldChg>
      <pc:sldChg chg="addSp modSp add del mod">
        <pc:chgData name="Emily" userId="10e40d4b-d58a-4544-b679-be775f3784a3" providerId="ADAL" clId="{EFBD9B4D-44D4-4C1E-BB4C-89649652F5FA}" dt="2021-04-19T11:55:44.276" v="102" actId="47"/>
        <pc:sldMkLst>
          <pc:docMk/>
          <pc:sldMk cId="3090354755" sldId="280"/>
        </pc:sldMkLst>
        <pc:picChg chg="add mod">
          <ac:chgData name="Emily" userId="10e40d4b-d58a-4544-b679-be775f3784a3" providerId="ADAL" clId="{EFBD9B4D-44D4-4C1E-BB4C-89649652F5FA}" dt="2021-04-19T11:49:55.693" v="38" actId="1076"/>
          <ac:picMkLst>
            <pc:docMk/>
            <pc:sldMk cId="3090354755" sldId="280"/>
            <ac:picMk id="5" creationId="{9B0022BA-C91B-4183-A535-0DB7E2A50400}"/>
          </ac:picMkLst>
        </pc:picChg>
        <pc:picChg chg="add mod">
          <ac:chgData name="Emily" userId="10e40d4b-d58a-4544-b679-be775f3784a3" providerId="ADAL" clId="{EFBD9B4D-44D4-4C1E-BB4C-89649652F5FA}" dt="2021-04-19T11:50:19.368" v="47" actId="1076"/>
          <ac:picMkLst>
            <pc:docMk/>
            <pc:sldMk cId="3090354755" sldId="280"/>
            <ac:picMk id="6" creationId="{DE4595EE-0928-4B75-9C56-634D57D07C2E}"/>
          </ac:picMkLst>
        </pc:picChg>
        <pc:picChg chg="add mod ord">
          <ac:chgData name="Emily" userId="10e40d4b-d58a-4544-b679-be775f3784a3" providerId="ADAL" clId="{EFBD9B4D-44D4-4C1E-BB4C-89649652F5FA}" dt="2021-04-19T11:50:40.835" v="54" actId="166"/>
          <ac:picMkLst>
            <pc:docMk/>
            <pc:sldMk cId="3090354755" sldId="280"/>
            <ac:picMk id="7" creationId="{03E1F963-984B-4361-B833-0DA3C2ECCB91}"/>
          </ac:picMkLst>
        </pc:picChg>
        <pc:picChg chg="add mod">
          <ac:chgData name="Emily" userId="10e40d4b-d58a-4544-b679-be775f3784a3" providerId="ADAL" clId="{EFBD9B4D-44D4-4C1E-BB4C-89649652F5FA}" dt="2021-04-19T11:50:34.150" v="51" actId="1076"/>
          <ac:picMkLst>
            <pc:docMk/>
            <pc:sldMk cId="3090354755" sldId="280"/>
            <ac:picMk id="8" creationId="{77E63F72-BB30-4CAB-A89E-8435101D805F}"/>
          </ac:picMkLst>
        </pc:picChg>
      </pc:sldChg>
      <pc:sldChg chg="delSp add del mod setBg delDesignElem">
        <pc:chgData name="Emily" userId="10e40d4b-d58a-4544-b679-be775f3784a3" providerId="ADAL" clId="{EFBD9B4D-44D4-4C1E-BB4C-89649652F5FA}" dt="2021-04-19T11:55:44.276" v="102" actId="47"/>
        <pc:sldMkLst>
          <pc:docMk/>
          <pc:sldMk cId="848507544" sldId="281"/>
        </pc:sldMkLst>
        <pc:spChg chg="del">
          <ac:chgData name="Emily" userId="10e40d4b-d58a-4544-b679-be775f3784a3" providerId="ADAL" clId="{EFBD9B4D-44D4-4C1E-BB4C-89649652F5FA}" dt="2021-04-19T11:52:16.340" v="56"/>
          <ac:spMkLst>
            <pc:docMk/>
            <pc:sldMk cId="848507544" sldId="281"/>
            <ac:spMk id="9" creationId="{42A4FC2C-047E-45A5-965D-8E1E3BF09BC6}"/>
          </ac:spMkLst>
        </pc:spChg>
        <pc:picChg chg="del">
          <ac:chgData name="Emily" userId="10e40d4b-d58a-4544-b679-be775f3784a3" providerId="ADAL" clId="{EFBD9B4D-44D4-4C1E-BB4C-89649652F5FA}" dt="2021-04-19T11:52:17.608" v="57" actId="478"/>
          <ac:picMkLst>
            <pc:docMk/>
            <pc:sldMk cId="848507544" sldId="281"/>
            <ac:picMk id="7" creationId="{03E1F963-984B-4361-B833-0DA3C2ECCB91}"/>
          </ac:picMkLst>
        </pc:picChg>
        <pc:picChg chg="del">
          <ac:chgData name="Emily" userId="10e40d4b-d58a-4544-b679-be775f3784a3" providerId="ADAL" clId="{EFBD9B4D-44D4-4C1E-BB4C-89649652F5FA}" dt="2021-04-19T11:52:18.132" v="58" actId="478"/>
          <ac:picMkLst>
            <pc:docMk/>
            <pc:sldMk cId="848507544" sldId="281"/>
            <ac:picMk id="8" creationId="{77E63F72-BB30-4CAB-A89E-8435101D805F}"/>
          </ac:picMkLst>
        </pc:picChg>
      </pc:sldChg>
      <pc:sldChg chg="delSp modSp add del mod setBg delDesignElem">
        <pc:chgData name="Emily" userId="10e40d4b-d58a-4544-b679-be775f3784a3" providerId="ADAL" clId="{EFBD9B4D-44D4-4C1E-BB4C-89649652F5FA}" dt="2021-04-19T11:55:44.276" v="102" actId="47"/>
        <pc:sldMkLst>
          <pc:docMk/>
          <pc:sldMk cId="1947309169" sldId="282"/>
        </pc:sldMkLst>
        <pc:spChg chg="del">
          <ac:chgData name="Emily" userId="10e40d4b-d58a-4544-b679-be775f3784a3" providerId="ADAL" clId="{EFBD9B4D-44D4-4C1E-BB4C-89649652F5FA}" dt="2021-04-19T11:52:19.682" v="60"/>
          <ac:spMkLst>
            <pc:docMk/>
            <pc:sldMk cId="1947309169" sldId="282"/>
            <ac:spMk id="9" creationId="{42A4FC2C-047E-45A5-965D-8E1E3BF09BC6}"/>
          </ac:spMkLst>
        </pc:spChg>
        <pc:picChg chg="mod">
          <ac:chgData name="Emily" userId="10e40d4b-d58a-4544-b679-be775f3784a3" providerId="ADAL" clId="{EFBD9B4D-44D4-4C1E-BB4C-89649652F5FA}" dt="2021-04-19T11:53:08.368" v="75" actId="1076"/>
          <ac:picMkLst>
            <pc:docMk/>
            <pc:sldMk cId="1947309169" sldId="282"/>
            <ac:picMk id="5" creationId="{9B0022BA-C91B-4183-A535-0DB7E2A50400}"/>
          </ac:picMkLst>
        </pc:picChg>
        <pc:picChg chg="del">
          <ac:chgData name="Emily" userId="10e40d4b-d58a-4544-b679-be775f3784a3" providerId="ADAL" clId="{EFBD9B4D-44D4-4C1E-BB4C-89649652F5FA}" dt="2021-04-19T11:52:22.627" v="63" actId="478"/>
          <ac:picMkLst>
            <pc:docMk/>
            <pc:sldMk cId="1947309169" sldId="282"/>
            <ac:picMk id="6" creationId="{DE4595EE-0928-4B75-9C56-634D57D07C2E}"/>
          </ac:picMkLst>
        </pc:picChg>
        <pc:picChg chg="del">
          <ac:chgData name="Emily" userId="10e40d4b-d58a-4544-b679-be775f3784a3" providerId="ADAL" clId="{EFBD9B4D-44D4-4C1E-BB4C-89649652F5FA}" dt="2021-04-19T11:52:21.072" v="61" actId="478"/>
          <ac:picMkLst>
            <pc:docMk/>
            <pc:sldMk cId="1947309169" sldId="282"/>
            <ac:picMk id="7" creationId="{03E1F963-984B-4361-B833-0DA3C2ECCB91}"/>
          </ac:picMkLst>
        </pc:picChg>
        <pc:picChg chg="del">
          <ac:chgData name="Emily" userId="10e40d4b-d58a-4544-b679-be775f3784a3" providerId="ADAL" clId="{EFBD9B4D-44D4-4C1E-BB4C-89649652F5FA}" dt="2021-04-19T11:52:21.556" v="62" actId="478"/>
          <ac:picMkLst>
            <pc:docMk/>
            <pc:sldMk cId="1947309169" sldId="282"/>
            <ac:picMk id="8" creationId="{77E63F72-BB30-4CAB-A89E-8435101D805F}"/>
          </ac:picMkLst>
        </pc:picChg>
      </pc:sldChg>
      <pc:sldChg chg="delSp modSp add del mod setBg delDesignElem">
        <pc:chgData name="Emily" userId="10e40d4b-d58a-4544-b679-be775f3784a3" providerId="ADAL" clId="{EFBD9B4D-44D4-4C1E-BB4C-89649652F5FA}" dt="2021-04-19T11:55:00.276" v="97" actId="47"/>
        <pc:sldMkLst>
          <pc:docMk/>
          <pc:sldMk cId="1073220046" sldId="283"/>
        </pc:sldMkLst>
        <pc:spChg chg="del">
          <ac:chgData name="Emily" userId="10e40d4b-d58a-4544-b679-be775f3784a3" providerId="ADAL" clId="{EFBD9B4D-44D4-4C1E-BB4C-89649652F5FA}" dt="2021-04-19T11:52:24.070" v="65"/>
          <ac:spMkLst>
            <pc:docMk/>
            <pc:sldMk cId="1073220046" sldId="283"/>
            <ac:spMk id="9" creationId="{42A4FC2C-047E-45A5-965D-8E1E3BF09BC6}"/>
          </ac:spMkLst>
        </pc:spChg>
        <pc:picChg chg="mod">
          <ac:chgData name="Emily" userId="10e40d4b-d58a-4544-b679-be775f3784a3" providerId="ADAL" clId="{EFBD9B4D-44D4-4C1E-BB4C-89649652F5FA}" dt="2021-04-19T11:54:19.864" v="89" actId="14100"/>
          <ac:picMkLst>
            <pc:docMk/>
            <pc:sldMk cId="1073220046" sldId="283"/>
            <ac:picMk id="4" creationId="{5E29EEE3-4934-4438-B4C5-F38A7F8537D0}"/>
          </ac:picMkLst>
        </pc:picChg>
        <pc:picChg chg="del">
          <ac:chgData name="Emily" userId="10e40d4b-d58a-4544-b679-be775f3784a3" providerId="ADAL" clId="{EFBD9B4D-44D4-4C1E-BB4C-89649652F5FA}" dt="2021-04-19T11:52:26.885" v="69" actId="478"/>
          <ac:picMkLst>
            <pc:docMk/>
            <pc:sldMk cId="1073220046" sldId="283"/>
            <ac:picMk id="5" creationId="{9B0022BA-C91B-4183-A535-0DB7E2A50400}"/>
          </ac:picMkLst>
        </pc:picChg>
        <pc:picChg chg="del">
          <ac:chgData name="Emily" userId="10e40d4b-d58a-4544-b679-be775f3784a3" providerId="ADAL" clId="{EFBD9B4D-44D4-4C1E-BB4C-89649652F5FA}" dt="2021-04-19T11:52:26.245" v="68" actId="478"/>
          <ac:picMkLst>
            <pc:docMk/>
            <pc:sldMk cId="1073220046" sldId="283"/>
            <ac:picMk id="6" creationId="{DE4595EE-0928-4B75-9C56-634D57D07C2E}"/>
          </ac:picMkLst>
        </pc:picChg>
        <pc:picChg chg="del">
          <ac:chgData name="Emily" userId="10e40d4b-d58a-4544-b679-be775f3784a3" providerId="ADAL" clId="{EFBD9B4D-44D4-4C1E-BB4C-89649652F5FA}" dt="2021-04-19T11:52:25.200" v="66" actId="478"/>
          <ac:picMkLst>
            <pc:docMk/>
            <pc:sldMk cId="1073220046" sldId="283"/>
            <ac:picMk id="7" creationId="{03E1F963-984B-4361-B833-0DA3C2ECCB91}"/>
          </ac:picMkLst>
        </pc:picChg>
        <pc:picChg chg="del">
          <ac:chgData name="Emily" userId="10e40d4b-d58a-4544-b679-be775f3784a3" providerId="ADAL" clId="{EFBD9B4D-44D4-4C1E-BB4C-89649652F5FA}" dt="2021-04-19T11:52:25.674" v="67" actId="478"/>
          <ac:picMkLst>
            <pc:docMk/>
            <pc:sldMk cId="1073220046" sldId="283"/>
            <ac:picMk id="8" creationId="{77E63F72-BB30-4CAB-A89E-8435101D805F}"/>
          </ac:picMkLst>
        </pc:picChg>
      </pc:sldChg>
      <pc:sldChg chg="delSp del mod">
        <pc:chgData name="Emily" userId="10e40d4b-d58a-4544-b679-be775f3784a3" providerId="ADAL" clId="{EFBD9B4D-44D4-4C1E-BB4C-89649652F5FA}" dt="2021-04-19T13:14:44.418" v="1046" actId="47"/>
        <pc:sldMkLst>
          <pc:docMk/>
          <pc:sldMk cId="306831320" sldId="284"/>
        </pc:sldMkLst>
        <pc:picChg chg="del">
          <ac:chgData name="Emily" userId="10e40d4b-d58a-4544-b679-be775f3784a3" providerId="ADAL" clId="{EFBD9B4D-44D4-4C1E-BB4C-89649652F5FA}" dt="2021-04-19T13:14:41.081" v="1044" actId="21"/>
          <ac:picMkLst>
            <pc:docMk/>
            <pc:sldMk cId="306831320" sldId="284"/>
            <ac:picMk id="6" creationId="{2E03ACBC-BA8B-4C89-BC28-C7A7A8ADF5D1}"/>
          </ac:picMkLst>
        </pc:picChg>
        <pc:picChg chg="del">
          <ac:chgData name="Emily" userId="10e40d4b-d58a-4544-b679-be775f3784a3" providerId="ADAL" clId="{EFBD9B4D-44D4-4C1E-BB4C-89649652F5FA}" dt="2021-04-19T13:14:41.081" v="1044" actId="21"/>
          <ac:picMkLst>
            <pc:docMk/>
            <pc:sldMk cId="306831320" sldId="284"/>
            <ac:picMk id="8" creationId="{5B4D94BD-193A-4001-9A2E-BFAFE9EC27C8}"/>
          </ac:picMkLst>
        </pc:picChg>
        <pc:picChg chg="del">
          <ac:chgData name="Emily" userId="10e40d4b-d58a-4544-b679-be775f3784a3" providerId="ADAL" clId="{EFBD9B4D-44D4-4C1E-BB4C-89649652F5FA}" dt="2021-04-19T13:14:41.081" v="1044" actId="21"/>
          <ac:picMkLst>
            <pc:docMk/>
            <pc:sldMk cId="306831320" sldId="284"/>
            <ac:picMk id="9" creationId="{92994E16-9949-49CC-9227-956DBE20AEC4}"/>
          </ac:picMkLst>
        </pc:picChg>
      </pc:sldChg>
      <pc:sldChg chg="addSp delSp modSp add del mod">
        <pc:chgData name="Emily" userId="10e40d4b-d58a-4544-b679-be775f3784a3" providerId="ADAL" clId="{EFBD9B4D-44D4-4C1E-BB4C-89649652F5FA}" dt="2021-04-19T11:55:44.276" v="102" actId="47"/>
        <pc:sldMkLst>
          <pc:docMk/>
          <pc:sldMk cId="2893669319" sldId="285"/>
        </pc:sldMkLst>
        <pc:picChg chg="add mod">
          <ac:chgData name="Emily" userId="10e40d4b-d58a-4544-b679-be775f3784a3" providerId="ADAL" clId="{EFBD9B4D-44D4-4C1E-BB4C-89649652F5FA}" dt="2021-04-19T11:53:25.162" v="78" actId="1440"/>
          <ac:picMkLst>
            <pc:docMk/>
            <pc:sldMk cId="2893669319" sldId="285"/>
            <ac:picMk id="6" creationId="{7368BB05-A10F-4D73-A5F2-1687D00682FE}"/>
          </ac:picMkLst>
        </pc:picChg>
        <pc:picChg chg="add del mod">
          <ac:chgData name="Emily" userId="10e40d4b-d58a-4544-b679-be775f3784a3" providerId="ADAL" clId="{EFBD9B4D-44D4-4C1E-BB4C-89649652F5FA}" dt="2021-04-19T11:53:29.759" v="80" actId="478"/>
          <ac:picMkLst>
            <pc:docMk/>
            <pc:sldMk cId="2893669319" sldId="285"/>
            <ac:picMk id="7" creationId="{B896C653-6FC9-4AF1-9339-7A9B747BA297}"/>
          </ac:picMkLst>
        </pc:picChg>
      </pc:sldChg>
      <pc:sldChg chg="addSp modSp add del mod">
        <pc:chgData name="Emily" userId="10e40d4b-d58a-4544-b679-be775f3784a3" providerId="ADAL" clId="{EFBD9B4D-44D4-4C1E-BB4C-89649652F5FA}" dt="2021-04-19T11:55:44.276" v="102" actId="47"/>
        <pc:sldMkLst>
          <pc:docMk/>
          <pc:sldMk cId="1685990809" sldId="286"/>
        </pc:sldMkLst>
        <pc:picChg chg="add mod">
          <ac:chgData name="Emily" userId="10e40d4b-d58a-4544-b679-be775f3784a3" providerId="ADAL" clId="{EFBD9B4D-44D4-4C1E-BB4C-89649652F5FA}" dt="2021-04-19T11:53:41.236" v="83" actId="1440"/>
          <ac:picMkLst>
            <pc:docMk/>
            <pc:sldMk cId="1685990809" sldId="286"/>
            <ac:picMk id="7" creationId="{18ED147C-1607-4B6F-9DC3-23D87DC2799F}"/>
          </ac:picMkLst>
        </pc:picChg>
        <pc:picChg chg="add mod">
          <ac:chgData name="Emily" userId="10e40d4b-d58a-4544-b679-be775f3784a3" providerId="ADAL" clId="{EFBD9B4D-44D4-4C1E-BB4C-89649652F5FA}" dt="2021-04-19T11:53:41.236" v="83" actId="1440"/>
          <ac:picMkLst>
            <pc:docMk/>
            <pc:sldMk cId="1685990809" sldId="286"/>
            <ac:picMk id="8" creationId="{EC5F138C-BE78-4939-88EE-A7D58EEBED76}"/>
          </ac:picMkLst>
        </pc:picChg>
      </pc:sldChg>
      <pc:sldChg chg="addSp modSp add del">
        <pc:chgData name="Emily" userId="10e40d4b-d58a-4544-b679-be775f3784a3" providerId="ADAL" clId="{EFBD9B4D-44D4-4C1E-BB4C-89649652F5FA}" dt="2021-04-19T11:58:29.001" v="167" actId="47"/>
        <pc:sldMkLst>
          <pc:docMk/>
          <pc:sldMk cId="397410695" sldId="287"/>
        </pc:sldMkLst>
        <pc:picChg chg="add mod">
          <ac:chgData name="Emily" userId="10e40d4b-d58a-4544-b679-be775f3784a3" providerId="ADAL" clId="{EFBD9B4D-44D4-4C1E-BB4C-89649652F5FA}" dt="2021-04-19T11:54:30.336" v="91"/>
          <ac:picMkLst>
            <pc:docMk/>
            <pc:sldMk cId="397410695" sldId="287"/>
            <ac:picMk id="3" creationId="{918B6E29-032B-4726-A6FB-D97E8670C460}"/>
          </ac:picMkLst>
        </pc:picChg>
      </pc:sldChg>
      <pc:sldChg chg="addSp modSp add del mod">
        <pc:chgData name="Emily" userId="10e40d4b-d58a-4544-b679-be775f3784a3" providerId="ADAL" clId="{EFBD9B4D-44D4-4C1E-BB4C-89649652F5FA}" dt="2021-04-19T11:58:29.001" v="167" actId="47"/>
        <pc:sldMkLst>
          <pc:docMk/>
          <pc:sldMk cId="3964461939" sldId="288"/>
        </pc:sldMkLst>
        <pc:picChg chg="add mod">
          <ac:chgData name="Emily" userId="10e40d4b-d58a-4544-b679-be775f3784a3" providerId="ADAL" clId="{EFBD9B4D-44D4-4C1E-BB4C-89649652F5FA}" dt="2021-04-19T11:55:13.960" v="99" actId="1076"/>
          <ac:picMkLst>
            <pc:docMk/>
            <pc:sldMk cId="3964461939" sldId="288"/>
            <ac:picMk id="5" creationId="{229B623B-4F0A-46D9-B0EB-52691621BF51}"/>
          </ac:picMkLst>
        </pc:picChg>
      </pc:sldChg>
      <pc:sldChg chg="addSp modSp add del">
        <pc:chgData name="Emily" userId="10e40d4b-d58a-4544-b679-be775f3784a3" providerId="ADAL" clId="{EFBD9B4D-44D4-4C1E-BB4C-89649652F5FA}" dt="2021-04-19T11:55:44.276" v="102" actId="47"/>
        <pc:sldMkLst>
          <pc:docMk/>
          <pc:sldMk cId="960825542" sldId="289"/>
        </pc:sldMkLst>
        <pc:picChg chg="add mod">
          <ac:chgData name="Emily" userId="10e40d4b-d58a-4544-b679-be775f3784a3" providerId="ADAL" clId="{EFBD9B4D-44D4-4C1E-BB4C-89649652F5FA}" dt="2021-04-19T11:54:46.662" v="95"/>
          <ac:picMkLst>
            <pc:docMk/>
            <pc:sldMk cId="960825542" sldId="289"/>
            <ac:picMk id="6" creationId="{5B33431F-38E6-482C-9601-F8F0E34FD933}"/>
          </ac:picMkLst>
        </pc:picChg>
        <pc:picChg chg="add mod">
          <ac:chgData name="Emily" userId="10e40d4b-d58a-4544-b679-be775f3784a3" providerId="ADAL" clId="{EFBD9B4D-44D4-4C1E-BB4C-89649652F5FA}" dt="2021-04-19T11:54:46.662" v="95"/>
          <ac:picMkLst>
            <pc:docMk/>
            <pc:sldMk cId="960825542" sldId="289"/>
            <ac:picMk id="7" creationId="{ADBA6B0D-F5BB-4043-9932-C538E4401219}"/>
          </ac:picMkLst>
        </pc:picChg>
      </pc:sldChg>
      <pc:sldChg chg="delSp add del mod">
        <pc:chgData name="Emily" userId="10e40d4b-d58a-4544-b679-be775f3784a3" providerId="ADAL" clId="{EFBD9B4D-44D4-4C1E-BB4C-89649652F5FA}" dt="2021-04-19T11:58:29.001" v="167" actId="47"/>
        <pc:sldMkLst>
          <pc:docMk/>
          <pc:sldMk cId="3270549577" sldId="290"/>
        </pc:sldMkLst>
        <pc:picChg chg="del">
          <ac:chgData name="Emily" userId="10e40d4b-d58a-4544-b679-be775f3784a3" providerId="ADAL" clId="{EFBD9B4D-44D4-4C1E-BB4C-89649652F5FA}" dt="2021-04-19T11:55:02.032" v="98" actId="478"/>
          <ac:picMkLst>
            <pc:docMk/>
            <pc:sldMk cId="3270549577" sldId="290"/>
            <ac:picMk id="3" creationId="{918B6E29-032B-4726-A6FB-D97E8670C460}"/>
          </ac:picMkLst>
        </pc:picChg>
      </pc:sldChg>
      <pc:sldChg chg="addSp modSp add del">
        <pc:chgData name="Emily" userId="10e40d4b-d58a-4544-b679-be775f3784a3" providerId="ADAL" clId="{EFBD9B4D-44D4-4C1E-BB4C-89649652F5FA}" dt="2021-04-19T11:58:29.001" v="167" actId="47"/>
        <pc:sldMkLst>
          <pc:docMk/>
          <pc:sldMk cId="1624914500" sldId="291"/>
        </pc:sldMkLst>
        <pc:picChg chg="add mod">
          <ac:chgData name="Emily" userId="10e40d4b-d58a-4544-b679-be775f3784a3" providerId="ADAL" clId="{EFBD9B4D-44D4-4C1E-BB4C-89649652F5FA}" dt="2021-04-19T11:55:23.149" v="101"/>
          <ac:picMkLst>
            <pc:docMk/>
            <pc:sldMk cId="1624914500" sldId="291"/>
            <ac:picMk id="6" creationId="{C8DD1A3B-3A35-4A94-8D3B-AD7330E41C84}"/>
          </ac:picMkLst>
        </pc:picChg>
        <pc:picChg chg="add mod">
          <ac:chgData name="Emily" userId="10e40d4b-d58a-4544-b679-be775f3784a3" providerId="ADAL" clId="{EFBD9B4D-44D4-4C1E-BB4C-89649652F5FA}" dt="2021-04-19T11:55:23.149" v="101"/>
          <ac:picMkLst>
            <pc:docMk/>
            <pc:sldMk cId="1624914500" sldId="291"/>
            <ac:picMk id="7" creationId="{0DA36219-F69E-481B-ABA9-B49068F20DAC}"/>
          </ac:picMkLst>
        </pc:picChg>
      </pc:sldChg>
      <pc:sldChg chg="addSp delSp modSp add del mod modTransition modAnim modNotesTx">
        <pc:chgData name="Emily" userId="10e40d4b-d58a-4544-b679-be775f3784a3" providerId="ADAL" clId="{EFBD9B4D-44D4-4C1E-BB4C-89649652F5FA}" dt="2021-04-24T13:47:54.322" v="17203" actId="47"/>
        <pc:sldMkLst>
          <pc:docMk/>
          <pc:sldMk cId="2163611074" sldId="292"/>
        </pc:sldMkLst>
        <pc:spChg chg="mod">
          <ac:chgData name="Emily" userId="10e40d4b-d58a-4544-b679-be775f3784a3" providerId="ADAL" clId="{EFBD9B4D-44D4-4C1E-BB4C-89649652F5FA}" dt="2021-04-19T11:56:39.723" v="136" actId="1076"/>
          <ac:spMkLst>
            <pc:docMk/>
            <pc:sldMk cId="2163611074" sldId="292"/>
            <ac:spMk id="2" creationId="{2018A76C-5F28-477E-A687-BC5981C717EF}"/>
          </ac:spMkLst>
        </pc:spChg>
        <pc:spChg chg="del">
          <ac:chgData name="Emily" userId="10e40d4b-d58a-4544-b679-be775f3784a3" providerId="ADAL" clId="{EFBD9B4D-44D4-4C1E-BB4C-89649652F5FA}" dt="2021-04-19T11:56:21.852" v="130" actId="478"/>
          <ac:spMkLst>
            <pc:docMk/>
            <pc:sldMk cId="2163611074" sldId="292"/>
            <ac:spMk id="3" creationId="{0135EF52-2304-4870-9288-BABED7EC27D4}"/>
          </ac:spMkLst>
        </pc:spChg>
        <pc:picChg chg="add mod">
          <ac:chgData name="Emily" userId="10e40d4b-d58a-4544-b679-be775f3784a3" providerId="ADAL" clId="{EFBD9B4D-44D4-4C1E-BB4C-89649652F5FA}" dt="2021-04-24T13:19:22.758" v="17105"/>
          <ac:picMkLst>
            <pc:docMk/>
            <pc:sldMk cId="2163611074" sldId="292"/>
            <ac:picMk id="3" creationId="{770B9BF1-38B7-480B-8D2A-C67C016A1B91}"/>
          </ac:picMkLst>
        </pc:picChg>
        <pc:picChg chg="add del mod">
          <ac:chgData name="Emily" userId="10e40d4b-d58a-4544-b679-be775f3784a3" providerId="ADAL" clId="{EFBD9B4D-44D4-4C1E-BB4C-89649652F5FA}" dt="2021-04-19T11:56:12.042" v="127"/>
          <ac:picMkLst>
            <pc:docMk/>
            <pc:sldMk cId="2163611074" sldId="292"/>
            <ac:picMk id="4" creationId="{010C54AA-BAD3-41CC-80C8-53BD30332CEC}"/>
          </ac:picMkLst>
        </pc:picChg>
        <pc:picChg chg="add del mod">
          <ac:chgData name="Emily" userId="10e40d4b-d58a-4544-b679-be775f3784a3" providerId="ADAL" clId="{EFBD9B4D-44D4-4C1E-BB4C-89649652F5FA}" dt="2021-04-24T13:41:24.623" v="17119"/>
          <ac:picMkLst>
            <pc:docMk/>
            <pc:sldMk cId="2163611074" sldId="292"/>
            <ac:picMk id="4" creationId="{CC82C7BE-776E-42A6-8528-7FE603F774F1}"/>
          </ac:picMkLst>
        </pc:picChg>
        <pc:picChg chg="add del mod">
          <ac:chgData name="Emily" userId="10e40d4b-d58a-4544-b679-be775f3784a3" providerId="ADAL" clId="{EFBD9B4D-44D4-4C1E-BB4C-89649652F5FA}" dt="2021-04-19T11:56:12.042" v="127"/>
          <ac:picMkLst>
            <pc:docMk/>
            <pc:sldMk cId="2163611074" sldId="292"/>
            <ac:picMk id="5" creationId="{5E0832D2-88DA-422E-827A-307D4CBE5517}"/>
          </ac:picMkLst>
        </pc:picChg>
        <pc:picChg chg="add del mod">
          <ac:chgData name="Emily" userId="10e40d4b-d58a-4544-b679-be775f3784a3" providerId="ADAL" clId="{EFBD9B4D-44D4-4C1E-BB4C-89649652F5FA}" dt="2021-04-24T13:42:11.190" v="17124"/>
          <ac:picMkLst>
            <pc:docMk/>
            <pc:sldMk cId="2163611074" sldId="292"/>
            <ac:picMk id="5" creationId="{88684C4E-B1BF-49FB-B882-F1B87216B8FF}"/>
          </ac:picMkLst>
        </pc:picChg>
        <pc:picChg chg="add mod">
          <ac:chgData name="Emily" userId="10e40d4b-d58a-4544-b679-be775f3784a3" providerId="ADAL" clId="{EFBD9B4D-44D4-4C1E-BB4C-89649652F5FA}" dt="2021-04-24T13:42:29.409" v="17125"/>
          <ac:picMkLst>
            <pc:docMk/>
            <pc:sldMk cId="2163611074" sldId="292"/>
            <ac:picMk id="6" creationId="{386F792A-A32D-4509-AFFC-1CAAD4F9774B}"/>
          </ac:picMkLst>
        </pc:picChg>
        <pc:picChg chg="add del mod">
          <ac:chgData name="Emily" userId="10e40d4b-d58a-4544-b679-be775f3784a3" providerId="ADAL" clId="{EFBD9B4D-44D4-4C1E-BB4C-89649652F5FA}" dt="2021-04-19T11:56:12.042" v="127"/>
          <ac:picMkLst>
            <pc:docMk/>
            <pc:sldMk cId="2163611074" sldId="292"/>
            <ac:picMk id="6" creationId="{BAFBD316-00CD-4369-8D1B-87BC6DACC22F}"/>
          </ac:picMkLst>
        </pc:picChg>
        <pc:picChg chg="add del mod">
          <ac:chgData name="Emily" userId="10e40d4b-d58a-4544-b679-be775f3784a3" providerId="ADAL" clId="{EFBD9B4D-44D4-4C1E-BB4C-89649652F5FA}" dt="2021-04-19T11:56:12.042" v="127"/>
          <ac:picMkLst>
            <pc:docMk/>
            <pc:sldMk cId="2163611074" sldId="292"/>
            <ac:picMk id="7" creationId="{9D6F8165-C918-48E3-9283-0D77D0C4D5AB}"/>
          </ac:picMkLst>
        </pc:picChg>
        <pc:picChg chg="add del mod">
          <ac:chgData name="Emily" userId="10e40d4b-d58a-4544-b679-be775f3784a3" providerId="ADAL" clId="{EFBD9B4D-44D4-4C1E-BB4C-89649652F5FA}" dt="2021-04-19T11:56:12.042" v="127"/>
          <ac:picMkLst>
            <pc:docMk/>
            <pc:sldMk cId="2163611074" sldId="292"/>
            <ac:picMk id="8" creationId="{2AF310BD-CEB0-48DA-A87C-F5630E52E35F}"/>
          </ac:picMkLst>
        </pc:picChg>
        <pc:picChg chg="add del">
          <ac:chgData name="Emily" userId="10e40d4b-d58a-4544-b679-be775f3784a3" providerId="ADAL" clId="{EFBD9B4D-44D4-4C1E-BB4C-89649652F5FA}" dt="2021-04-24T13:40:37.255" v="17111"/>
          <ac:picMkLst>
            <pc:docMk/>
            <pc:sldMk cId="2163611074" sldId="292"/>
            <ac:picMk id="8" creationId="{6169ED71-B2EA-4DDD-80E2-DF71A0D672FB}"/>
          </ac:picMkLst>
        </pc:picChg>
        <pc:picChg chg="add mod">
          <ac:chgData name="Emily" userId="10e40d4b-d58a-4544-b679-be775f3784a3" providerId="ADAL" clId="{EFBD9B4D-44D4-4C1E-BB4C-89649652F5FA}" dt="2021-04-20T14:39:25.951" v="11758" actId="1582"/>
          <ac:picMkLst>
            <pc:docMk/>
            <pc:sldMk cId="2163611074" sldId="292"/>
            <ac:picMk id="9" creationId="{39030E33-9DCA-4ECA-9F39-1DFBB09ADCA1}"/>
          </ac:picMkLst>
        </pc:picChg>
      </pc:sldChg>
      <pc:sldChg chg="addSp delSp modSp add del mod modTransition modAnim">
        <pc:chgData name="Emily" userId="10e40d4b-d58a-4544-b679-be775f3784a3" providerId="ADAL" clId="{EFBD9B4D-44D4-4C1E-BB4C-89649652F5FA}" dt="2021-04-24T13:47:54.322" v="17203" actId="47"/>
        <pc:sldMkLst>
          <pc:docMk/>
          <pc:sldMk cId="3397998564" sldId="293"/>
        </pc:sldMkLst>
        <pc:picChg chg="add mod">
          <ac:chgData name="Emily" userId="10e40d4b-d58a-4544-b679-be775f3784a3" providerId="ADAL" clId="{EFBD9B4D-44D4-4C1E-BB4C-89649652F5FA}" dt="2021-04-24T13:19:22.758" v="17105"/>
          <ac:picMkLst>
            <pc:docMk/>
            <pc:sldMk cId="3397998564" sldId="293"/>
            <ac:picMk id="3" creationId="{65E3B204-F91F-4A6B-BE5D-461C8CAD2FFB}"/>
          </ac:picMkLst>
        </pc:picChg>
        <pc:picChg chg="add mod">
          <ac:chgData name="Emily" userId="10e40d4b-d58a-4544-b679-be775f3784a3" providerId="ADAL" clId="{EFBD9B4D-44D4-4C1E-BB4C-89649652F5FA}" dt="2021-04-20T14:39:33.912" v="11760" actId="1582"/>
          <ac:picMkLst>
            <pc:docMk/>
            <pc:sldMk cId="3397998564" sldId="293"/>
            <ac:picMk id="4" creationId="{6FFB9D7E-E418-4EBB-8C91-E4C2E2F52740}"/>
          </ac:picMkLst>
        </pc:picChg>
        <pc:picChg chg="add del mod">
          <ac:chgData name="Emily" userId="10e40d4b-d58a-4544-b679-be775f3784a3" providerId="ADAL" clId="{EFBD9B4D-44D4-4C1E-BB4C-89649652F5FA}" dt="2021-04-19T11:58:00.654" v="161" actId="478"/>
          <ac:picMkLst>
            <pc:docMk/>
            <pc:sldMk cId="3397998564" sldId="293"/>
            <ac:picMk id="5" creationId="{0A17B972-B86A-4AE8-AA4E-FDA451E8A00F}"/>
          </ac:picMkLst>
        </pc:picChg>
        <pc:picChg chg="add del">
          <ac:chgData name="Emily" userId="10e40d4b-d58a-4544-b679-be775f3784a3" providerId="ADAL" clId="{EFBD9B4D-44D4-4C1E-BB4C-89649652F5FA}" dt="2021-04-24T13:40:39.487" v="17112"/>
          <ac:picMkLst>
            <pc:docMk/>
            <pc:sldMk cId="3397998564" sldId="293"/>
            <ac:picMk id="5" creationId="{4BA7E87F-5E1E-40E4-BF1A-991E2CFECEE0}"/>
          </ac:picMkLst>
        </pc:picChg>
        <pc:picChg chg="add del mod">
          <ac:chgData name="Emily" userId="10e40d4b-d58a-4544-b679-be775f3784a3" providerId="ADAL" clId="{EFBD9B4D-44D4-4C1E-BB4C-89649652F5FA}" dt="2021-04-24T13:41:14.955" v="17118"/>
          <ac:picMkLst>
            <pc:docMk/>
            <pc:sldMk cId="3397998564" sldId="293"/>
            <ac:picMk id="6" creationId="{97047A16-51AC-4BA8-8839-30C9A3E43822}"/>
          </ac:picMkLst>
        </pc:picChg>
        <pc:picChg chg="add del mod ord">
          <ac:chgData name="Emily" userId="10e40d4b-d58a-4544-b679-be775f3784a3" providerId="ADAL" clId="{EFBD9B4D-44D4-4C1E-BB4C-89649652F5FA}" dt="2021-04-19T11:58:00.063" v="160" actId="478"/>
          <ac:picMkLst>
            <pc:docMk/>
            <pc:sldMk cId="3397998564" sldId="293"/>
            <ac:picMk id="6" creationId="{F6C2E1FB-3A5B-43E9-8D9A-41C46AE619C6}"/>
          </ac:picMkLst>
        </pc:picChg>
        <pc:picChg chg="add del mod">
          <ac:chgData name="Emily" userId="10e40d4b-d58a-4544-b679-be775f3784a3" providerId="ADAL" clId="{EFBD9B4D-44D4-4C1E-BB4C-89649652F5FA}" dt="2021-04-19T11:57:59.488" v="159" actId="478"/>
          <ac:picMkLst>
            <pc:docMk/>
            <pc:sldMk cId="3397998564" sldId="293"/>
            <ac:picMk id="7" creationId="{45EB0B2B-B2EB-425E-89AC-23CE7F65B143}"/>
          </ac:picMkLst>
        </pc:picChg>
        <pc:picChg chg="add del mod">
          <ac:chgData name="Emily" userId="10e40d4b-d58a-4544-b679-be775f3784a3" providerId="ADAL" clId="{EFBD9B4D-44D4-4C1E-BB4C-89649652F5FA}" dt="2021-04-24T13:42:08.473" v="17123"/>
          <ac:picMkLst>
            <pc:docMk/>
            <pc:sldMk cId="3397998564" sldId="293"/>
            <ac:picMk id="7" creationId="{BE0DF633-C331-4637-84E7-B722F32616B5}"/>
          </ac:picMkLst>
        </pc:picChg>
        <pc:picChg chg="add mod">
          <ac:chgData name="Emily" userId="10e40d4b-d58a-4544-b679-be775f3784a3" providerId="ADAL" clId="{EFBD9B4D-44D4-4C1E-BB4C-89649652F5FA}" dt="2021-04-24T13:42:29.409" v="17125"/>
          <ac:picMkLst>
            <pc:docMk/>
            <pc:sldMk cId="3397998564" sldId="293"/>
            <ac:picMk id="8" creationId="{66DC9011-0B69-4A32-942E-D5B616470B6B}"/>
          </ac:picMkLst>
        </pc:picChg>
        <pc:picChg chg="add del mod">
          <ac:chgData name="Emily" userId="10e40d4b-d58a-4544-b679-be775f3784a3" providerId="ADAL" clId="{EFBD9B4D-44D4-4C1E-BB4C-89649652F5FA}" dt="2021-04-19T11:57:47.988" v="156"/>
          <ac:picMkLst>
            <pc:docMk/>
            <pc:sldMk cId="3397998564" sldId="293"/>
            <ac:picMk id="8" creationId="{B4C243FE-67D5-42F4-AE71-B8CAEA8CEFA0}"/>
          </ac:picMkLst>
        </pc:picChg>
        <pc:picChg chg="mod">
          <ac:chgData name="Emily" userId="10e40d4b-d58a-4544-b679-be775f3784a3" providerId="ADAL" clId="{EFBD9B4D-44D4-4C1E-BB4C-89649652F5FA}" dt="2021-04-20T14:39:33.912" v="11760" actId="1582"/>
          <ac:picMkLst>
            <pc:docMk/>
            <pc:sldMk cId="3397998564" sldId="293"/>
            <ac:picMk id="9" creationId="{39030E33-9DCA-4ECA-9F39-1DFBB09ADCA1}"/>
          </ac:picMkLst>
        </pc:picChg>
        <pc:picChg chg="add del mod">
          <ac:chgData name="Emily" userId="10e40d4b-d58a-4544-b679-be775f3784a3" providerId="ADAL" clId="{EFBD9B4D-44D4-4C1E-BB4C-89649652F5FA}" dt="2021-04-19T11:57:47.988" v="156"/>
          <ac:picMkLst>
            <pc:docMk/>
            <pc:sldMk cId="3397998564" sldId="293"/>
            <ac:picMk id="10" creationId="{3C965009-7470-45F1-BE40-D1F4DEDF5402}"/>
          </ac:picMkLst>
        </pc:picChg>
      </pc:sldChg>
      <pc:sldChg chg="addSp delSp modSp add del mod modTransition modAnim">
        <pc:chgData name="Emily" userId="10e40d4b-d58a-4544-b679-be775f3784a3" providerId="ADAL" clId="{EFBD9B4D-44D4-4C1E-BB4C-89649652F5FA}" dt="2021-04-24T13:47:54.322" v="17203" actId="47"/>
        <pc:sldMkLst>
          <pc:docMk/>
          <pc:sldMk cId="2431479188" sldId="294"/>
        </pc:sldMkLst>
        <pc:picChg chg="add mod">
          <ac:chgData name="Emily" userId="10e40d4b-d58a-4544-b679-be775f3784a3" providerId="ADAL" clId="{EFBD9B4D-44D4-4C1E-BB4C-89649652F5FA}" dt="2021-04-24T13:19:22.758" v="17105"/>
          <ac:picMkLst>
            <pc:docMk/>
            <pc:sldMk cId="2431479188" sldId="294"/>
            <ac:picMk id="3" creationId="{F8B77838-6BF4-42C5-825A-0E816025C3F3}"/>
          </ac:picMkLst>
        </pc:picChg>
        <pc:picChg chg="mod">
          <ac:chgData name="Emily" userId="10e40d4b-d58a-4544-b679-be775f3784a3" providerId="ADAL" clId="{EFBD9B4D-44D4-4C1E-BB4C-89649652F5FA}" dt="2021-04-20T14:39:43.628" v="11762" actId="1582"/>
          <ac:picMkLst>
            <pc:docMk/>
            <pc:sldMk cId="2431479188" sldId="294"/>
            <ac:picMk id="4" creationId="{6FFB9D7E-E418-4EBB-8C91-E4C2E2F52740}"/>
          </ac:picMkLst>
        </pc:picChg>
        <pc:picChg chg="mod">
          <ac:chgData name="Emily" userId="10e40d4b-d58a-4544-b679-be775f3784a3" providerId="ADAL" clId="{EFBD9B4D-44D4-4C1E-BB4C-89649652F5FA}" dt="2021-04-20T14:39:43.628" v="11762" actId="1582"/>
          <ac:picMkLst>
            <pc:docMk/>
            <pc:sldMk cId="2431479188" sldId="294"/>
            <ac:picMk id="5" creationId="{0A17B972-B86A-4AE8-AA4E-FDA451E8A00F}"/>
          </ac:picMkLst>
        </pc:picChg>
        <pc:picChg chg="add del">
          <ac:chgData name="Emily" userId="10e40d4b-d58a-4544-b679-be775f3784a3" providerId="ADAL" clId="{EFBD9B4D-44D4-4C1E-BB4C-89649652F5FA}" dt="2021-04-24T13:40:41.387" v="17113"/>
          <ac:picMkLst>
            <pc:docMk/>
            <pc:sldMk cId="2431479188" sldId="294"/>
            <ac:picMk id="6" creationId="{29BCCDC3-1526-457C-8A4B-F589D1264AE9}"/>
          </ac:picMkLst>
        </pc:picChg>
        <pc:picChg chg="del">
          <ac:chgData name="Emily" userId="10e40d4b-d58a-4544-b679-be775f3784a3" providerId="ADAL" clId="{EFBD9B4D-44D4-4C1E-BB4C-89649652F5FA}" dt="2021-04-19T11:58:02.894" v="163" actId="478"/>
          <ac:picMkLst>
            <pc:docMk/>
            <pc:sldMk cId="2431479188" sldId="294"/>
            <ac:picMk id="6" creationId="{F6C2E1FB-3A5B-43E9-8D9A-41C46AE619C6}"/>
          </ac:picMkLst>
        </pc:picChg>
        <pc:picChg chg="add del mod">
          <ac:chgData name="Emily" userId="10e40d4b-d58a-4544-b679-be775f3784a3" providerId="ADAL" clId="{EFBD9B4D-44D4-4C1E-BB4C-89649652F5FA}" dt="2021-04-24T13:41:12.824" v="17117"/>
          <ac:picMkLst>
            <pc:docMk/>
            <pc:sldMk cId="2431479188" sldId="294"/>
            <ac:picMk id="7" creationId="{25595735-0552-4DA6-BC3D-824B9869DEB4}"/>
          </ac:picMkLst>
        </pc:picChg>
        <pc:picChg chg="del">
          <ac:chgData name="Emily" userId="10e40d4b-d58a-4544-b679-be775f3784a3" providerId="ADAL" clId="{EFBD9B4D-44D4-4C1E-BB4C-89649652F5FA}" dt="2021-04-19T11:58:02.249" v="162" actId="478"/>
          <ac:picMkLst>
            <pc:docMk/>
            <pc:sldMk cId="2431479188" sldId="294"/>
            <ac:picMk id="7" creationId="{45EB0B2B-B2EB-425E-89AC-23CE7F65B143}"/>
          </ac:picMkLst>
        </pc:picChg>
        <pc:picChg chg="add del mod">
          <ac:chgData name="Emily" userId="10e40d4b-d58a-4544-b679-be775f3784a3" providerId="ADAL" clId="{EFBD9B4D-44D4-4C1E-BB4C-89649652F5FA}" dt="2021-04-24T13:42:06.023" v="17122"/>
          <ac:picMkLst>
            <pc:docMk/>
            <pc:sldMk cId="2431479188" sldId="294"/>
            <ac:picMk id="8" creationId="{86CBDB65-7427-4B50-A0FD-4680C9669DDD}"/>
          </ac:picMkLst>
        </pc:picChg>
        <pc:picChg chg="mod">
          <ac:chgData name="Emily" userId="10e40d4b-d58a-4544-b679-be775f3784a3" providerId="ADAL" clId="{EFBD9B4D-44D4-4C1E-BB4C-89649652F5FA}" dt="2021-04-20T14:39:43.628" v="11762" actId="1582"/>
          <ac:picMkLst>
            <pc:docMk/>
            <pc:sldMk cId="2431479188" sldId="294"/>
            <ac:picMk id="9" creationId="{39030E33-9DCA-4ECA-9F39-1DFBB09ADCA1}"/>
          </ac:picMkLst>
        </pc:picChg>
        <pc:picChg chg="add mod">
          <ac:chgData name="Emily" userId="10e40d4b-d58a-4544-b679-be775f3784a3" providerId="ADAL" clId="{EFBD9B4D-44D4-4C1E-BB4C-89649652F5FA}" dt="2021-04-24T13:42:29.409" v="17125"/>
          <ac:picMkLst>
            <pc:docMk/>
            <pc:sldMk cId="2431479188" sldId="294"/>
            <ac:picMk id="10" creationId="{F4A5980B-B15D-4C95-B2AB-E3A9D60688A7}"/>
          </ac:picMkLst>
        </pc:picChg>
      </pc:sldChg>
      <pc:sldChg chg="addSp delSp modSp add mod modTransition modAnim modNotesTx">
        <pc:chgData name="Emily" userId="10e40d4b-d58a-4544-b679-be775f3784a3" providerId="ADAL" clId="{EFBD9B4D-44D4-4C1E-BB4C-89649652F5FA}" dt="2021-04-24T13:46:28.679" v="17202"/>
        <pc:sldMkLst>
          <pc:docMk/>
          <pc:sldMk cId="2068592918" sldId="295"/>
        </pc:sldMkLst>
        <pc:picChg chg="add mod">
          <ac:chgData name="Emily" userId="10e40d4b-d58a-4544-b679-be775f3784a3" providerId="ADAL" clId="{EFBD9B4D-44D4-4C1E-BB4C-89649652F5FA}" dt="2021-04-24T13:19:22.758" v="17105"/>
          <ac:picMkLst>
            <pc:docMk/>
            <pc:sldMk cId="2068592918" sldId="295"/>
            <ac:picMk id="3" creationId="{B4757FC4-18C7-439C-9AD1-50802EC6667B}"/>
          </ac:picMkLst>
        </pc:picChg>
        <pc:picChg chg="mod">
          <ac:chgData name="Emily" userId="10e40d4b-d58a-4544-b679-be775f3784a3" providerId="ADAL" clId="{EFBD9B4D-44D4-4C1E-BB4C-89649652F5FA}" dt="2021-04-20T14:39:52.008" v="11764" actId="208"/>
          <ac:picMkLst>
            <pc:docMk/>
            <pc:sldMk cId="2068592918" sldId="295"/>
            <ac:picMk id="4" creationId="{6FFB9D7E-E418-4EBB-8C91-E4C2E2F52740}"/>
          </ac:picMkLst>
        </pc:picChg>
        <pc:picChg chg="mod">
          <ac:chgData name="Emily" userId="10e40d4b-d58a-4544-b679-be775f3784a3" providerId="ADAL" clId="{EFBD9B4D-44D4-4C1E-BB4C-89649652F5FA}" dt="2021-04-20T14:39:52.008" v="11764" actId="208"/>
          <ac:picMkLst>
            <pc:docMk/>
            <pc:sldMk cId="2068592918" sldId="295"/>
            <ac:picMk id="5" creationId="{0A17B972-B86A-4AE8-AA4E-FDA451E8A00F}"/>
          </ac:picMkLst>
        </pc:picChg>
        <pc:picChg chg="mod">
          <ac:chgData name="Emily" userId="10e40d4b-d58a-4544-b679-be775f3784a3" providerId="ADAL" clId="{EFBD9B4D-44D4-4C1E-BB4C-89649652F5FA}" dt="2021-04-20T14:39:52.008" v="11764" actId="208"/>
          <ac:picMkLst>
            <pc:docMk/>
            <pc:sldMk cId="2068592918" sldId="295"/>
            <ac:picMk id="6" creationId="{F6C2E1FB-3A5B-43E9-8D9A-41C46AE619C6}"/>
          </ac:picMkLst>
        </pc:picChg>
        <pc:picChg chg="mod">
          <ac:chgData name="Emily" userId="10e40d4b-d58a-4544-b679-be775f3784a3" providerId="ADAL" clId="{EFBD9B4D-44D4-4C1E-BB4C-89649652F5FA}" dt="2021-04-20T14:39:52.008" v="11764" actId="208"/>
          <ac:picMkLst>
            <pc:docMk/>
            <pc:sldMk cId="2068592918" sldId="295"/>
            <ac:picMk id="7" creationId="{45EB0B2B-B2EB-425E-89AC-23CE7F65B143}"/>
          </ac:picMkLst>
        </pc:picChg>
        <pc:picChg chg="add del">
          <ac:chgData name="Emily" userId="10e40d4b-d58a-4544-b679-be775f3784a3" providerId="ADAL" clId="{EFBD9B4D-44D4-4C1E-BB4C-89649652F5FA}" dt="2021-04-24T13:40:42.981" v="17114"/>
          <ac:picMkLst>
            <pc:docMk/>
            <pc:sldMk cId="2068592918" sldId="295"/>
            <ac:picMk id="8" creationId="{17BA6E7F-E7B7-48D8-8BD0-EAAA01BFA0F4}"/>
          </ac:picMkLst>
        </pc:picChg>
        <pc:picChg chg="mod">
          <ac:chgData name="Emily" userId="10e40d4b-d58a-4544-b679-be775f3784a3" providerId="ADAL" clId="{EFBD9B4D-44D4-4C1E-BB4C-89649652F5FA}" dt="2021-04-20T14:39:52.008" v="11764" actId="208"/>
          <ac:picMkLst>
            <pc:docMk/>
            <pc:sldMk cId="2068592918" sldId="295"/>
            <ac:picMk id="9" creationId="{39030E33-9DCA-4ECA-9F39-1DFBB09ADCA1}"/>
          </ac:picMkLst>
        </pc:picChg>
        <pc:picChg chg="add del mod">
          <ac:chgData name="Emily" userId="10e40d4b-d58a-4544-b679-be775f3784a3" providerId="ADAL" clId="{EFBD9B4D-44D4-4C1E-BB4C-89649652F5FA}" dt="2021-04-24T13:41:09.624" v="17116"/>
          <ac:picMkLst>
            <pc:docMk/>
            <pc:sldMk cId="2068592918" sldId="295"/>
            <ac:picMk id="10" creationId="{6679CD7D-BEA1-4133-829E-228372F95A9B}"/>
          </ac:picMkLst>
        </pc:picChg>
        <pc:picChg chg="add del mod">
          <ac:chgData name="Emily" userId="10e40d4b-d58a-4544-b679-be775f3784a3" providerId="ADAL" clId="{EFBD9B4D-44D4-4C1E-BB4C-89649652F5FA}" dt="2021-04-24T13:42:04.058" v="17121"/>
          <ac:picMkLst>
            <pc:docMk/>
            <pc:sldMk cId="2068592918" sldId="295"/>
            <ac:picMk id="11" creationId="{8F043D57-34E1-471F-A15E-B3C0EE611792}"/>
          </ac:picMkLst>
        </pc:picChg>
        <pc:picChg chg="add del mod">
          <ac:chgData name="Emily" userId="10e40d4b-d58a-4544-b679-be775f3784a3" providerId="ADAL" clId="{EFBD9B4D-44D4-4C1E-BB4C-89649652F5FA}" dt="2021-04-24T13:44:19.784" v="17162"/>
          <ac:picMkLst>
            <pc:docMk/>
            <pc:sldMk cId="2068592918" sldId="295"/>
            <ac:picMk id="12" creationId="{6DA341C6-4CDD-426C-BD25-47A01EBCE454}"/>
          </ac:picMkLst>
        </pc:picChg>
        <pc:picChg chg="add del mod">
          <ac:chgData name="Emily" userId="10e40d4b-d58a-4544-b679-be775f3784a3" providerId="ADAL" clId="{EFBD9B4D-44D4-4C1E-BB4C-89649652F5FA}" dt="2021-04-24T13:44:32.193" v="17164"/>
          <ac:picMkLst>
            <pc:docMk/>
            <pc:sldMk cId="2068592918" sldId="295"/>
            <ac:picMk id="13" creationId="{BA5F42CF-F5FF-40A6-95E2-BC9B73CDCE24}"/>
          </ac:picMkLst>
        </pc:picChg>
        <pc:picChg chg="add mod">
          <ac:chgData name="Emily" userId="10e40d4b-d58a-4544-b679-be775f3784a3" providerId="ADAL" clId="{EFBD9B4D-44D4-4C1E-BB4C-89649652F5FA}" dt="2021-04-24T13:44:48.327" v="17165"/>
          <ac:picMkLst>
            <pc:docMk/>
            <pc:sldMk cId="2068592918" sldId="295"/>
            <ac:picMk id="14" creationId="{82B16AEC-3CE0-4276-AB26-9A1673B0DD2F}"/>
          </ac:picMkLst>
        </pc:picChg>
      </pc:sldChg>
      <pc:sldChg chg="addSp delSp modSp add mod modTransition modAnim modNotesTx">
        <pc:chgData name="Emily" userId="10e40d4b-d58a-4544-b679-be775f3784a3" providerId="ADAL" clId="{EFBD9B4D-44D4-4C1E-BB4C-89649652F5FA}" dt="2021-04-24T13:19:22.758" v="17105"/>
        <pc:sldMkLst>
          <pc:docMk/>
          <pc:sldMk cId="1613293700" sldId="296"/>
        </pc:sldMkLst>
        <pc:spChg chg="del mod">
          <ac:chgData name="Emily" userId="10e40d4b-d58a-4544-b679-be775f3784a3" providerId="ADAL" clId="{EFBD9B4D-44D4-4C1E-BB4C-89649652F5FA}" dt="2021-04-20T15:56:42.301" v="11899" actId="478"/>
          <ac:spMkLst>
            <pc:docMk/>
            <pc:sldMk cId="1613293700" sldId="296"/>
            <ac:spMk id="2" creationId="{2018A76C-5F28-477E-A687-BC5981C717EF}"/>
          </ac:spMkLst>
        </pc:spChg>
        <pc:spChg chg="add del mod">
          <ac:chgData name="Emily" userId="10e40d4b-d58a-4544-b679-be775f3784a3" providerId="ADAL" clId="{EFBD9B4D-44D4-4C1E-BB4C-89649652F5FA}" dt="2021-04-19T12:37:58.845" v="221" actId="478"/>
          <ac:spMkLst>
            <pc:docMk/>
            <pc:sldMk cId="1613293700" sldId="296"/>
            <ac:spMk id="4" creationId="{21327105-FEEF-4665-87CB-22C665A8B0D5}"/>
          </ac:spMkLst>
        </pc:spChg>
        <pc:spChg chg="add del">
          <ac:chgData name="Emily" userId="10e40d4b-d58a-4544-b679-be775f3784a3" providerId="ADAL" clId="{EFBD9B4D-44D4-4C1E-BB4C-89649652F5FA}" dt="2021-04-19T12:38:24.551" v="231" actId="22"/>
          <ac:spMkLst>
            <pc:docMk/>
            <pc:sldMk cId="1613293700" sldId="296"/>
            <ac:spMk id="10" creationId="{B7FC4BFD-754E-412E-BAC9-77C36E35C7E7}"/>
          </ac:spMkLst>
        </pc:spChg>
        <pc:spChg chg="add del mod">
          <ac:chgData name="Emily" userId="10e40d4b-d58a-4544-b679-be775f3784a3" providerId="ADAL" clId="{EFBD9B4D-44D4-4C1E-BB4C-89649652F5FA}" dt="2021-04-20T15:56:46.709" v="11900" actId="478"/>
          <ac:spMkLst>
            <pc:docMk/>
            <pc:sldMk cId="1613293700" sldId="296"/>
            <ac:spMk id="12" creationId="{1C9FE930-4F3B-4782-ADBE-D92A7B7EB32D}"/>
          </ac:spMkLst>
        </pc:spChg>
        <pc:spChg chg="add mod">
          <ac:chgData name="Emily" userId="10e40d4b-d58a-4544-b679-be775f3784a3" providerId="ADAL" clId="{EFBD9B4D-44D4-4C1E-BB4C-89649652F5FA}" dt="2021-04-20T15:57:02.333" v="11905" actId="20577"/>
          <ac:spMkLst>
            <pc:docMk/>
            <pc:sldMk cId="1613293700" sldId="296"/>
            <ac:spMk id="13" creationId="{8E515B59-0920-456A-BDDE-6F14CB9C6D71}"/>
          </ac:spMkLst>
        </pc:spChg>
        <pc:picChg chg="add mod">
          <ac:chgData name="Emily" userId="10e40d4b-d58a-4544-b679-be775f3784a3" providerId="ADAL" clId="{EFBD9B4D-44D4-4C1E-BB4C-89649652F5FA}" dt="2021-04-24T13:19:22.758" v="17105"/>
          <ac:picMkLst>
            <pc:docMk/>
            <pc:sldMk cId="1613293700" sldId="296"/>
            <ac:picMk id="2" creationId="{B96C96F3-1177-4FC0-A91C-CAC9FF495D1B}"/>
          </ac:picMkLst>
        </pc:picChg>
        <pc:picChg chg="add del">
          <ac:chgData name="Emily" userId="10e40d4b-d58a-4544-b679-be775f3784a3" providerId="ADAL" clId="{EFBD9B4D-44D4-4C1E-BB4C-89649652F5FA}" dt="2021-04-24T13:19:22.758" v="17105"/>
          <ac:picMkLst>
            <pc:docMk/>
            <pc:sldMk cId="1613293700" sldId="296"/>
            <ac:picMk id="4" creationId="{FB9CA67D-603F-4F87-99B8-8817B21F3D95}"/>
          </ac:picMkLst>
        </pc:picChg>
        <pc:picChg chg="del">
          <ac:chgData name="Emily" userId="10e40d4b-d58a-4544-b679-be775f3784a3" providerId="ADAL" clId="{EFBD9B4D-44D4-4C1E-BB4C-89649652F5FA}" dt="2021-04-19T12:37:56.862" v="220" actId="478"/>
          <ac:picMkLst>
            <pc:docMk/>
            <pc:sldMk cId="1613293700" sldId="296"/>
            <ac:picMk id="5" creationId="{56FC0B5C-1668-4302-8484-049AD512D544}"/>
          </ac:picMkLst>
        </pc:picChg>
        <pc:picChg chg="mod">
          <ac:chgData name="Emily" userId="10e40d4b-d58a-4544-b679-be775f3784a3" providerId="ADAL" clId="{EFBD9B4D-44D4-4C1E-BB4C-89649652F5FA}" dt="2021-04-20T15:57:24.253" v="11906" actId="1076"/>
          <ac:picMkLst>
            <pc:docMk/>
            <pc:sldMk cId="1613293700" sldId="296"/>
            <ac:picMk id="7" creationId="{F9979802-E235-48F2-9A03-0B1ADE239A54}"/>
          </ac:picMkLst>
        </pc:picChg>
        <pc:picChg chg="mod">
          <ac:chgData name="Emily" userId="10e40d4b-d58a-4544-b679-be775f3784a3" providerId="ADAL" clId="{EFBD9B4D-44D4-4C1E-BB4C-89649652F5FA}" dt="2021-04-19T12:38:09.392" v="227" actId="1076"/>
          <ac:picMkLst>
            <pc:docMk/>
            <pc:sldMk cId="1613293700" sldId="296"/>
            <ac:picMk id="9" creationId="{96D302FA-FA04-4842-846D-7FA9BC876C9A}"/>
          </ac:picMkLst>
        </pc:picChg>
        <pc:picChg chg="del">
          <ac:chgData name="Emily" userId="10e40d4b-d58a-4544-b679-be775f3784a3" providerId="ADAL" clId="{EFBD9B4D-44D4-4C1E-BB4C-89649652F5FA}" dt="2021-04-19T12:37:54.077" v="219" actId="478"/>
          <ac:picMkLst>
            <pc:docMk/>
            <pc:sldMk cId="1613293700" sldId="296"/>
            <ac:picMk id="11" creationId="{C3615739-7AA6-4AE9-A6FA-B276EA09A209}"/>
          </ac:picMkLst>
        </pc:picChg>
      </pc:sldChg>
      <pc:sldChg chg="addSp delSp modSp add mod modTransition modAnim modNotesTx">
        <pc:chgData name="Emily" userId="10e40d4b-d58a-4544-b679-be775f3784a3" providerId="ADAL" clId="{EFBD9B4D-44D4-4C1E-BB4C-89649652F5FA}" dt="2021-04-24T13:19:22.758" v="17105"/>
        <pc:sldMkLst>
          <pc:docMk/>
          <pc:sldMk cId="2512797635" sldId="297"/>
        </pc:sldMkLst>
        <pc:spChg chg="del mod">
          <ac:chgData name="Emily" userId="10e40d4b-d58a-4544-b679-be775f3784a3" providerId="ADAL" clId="{EFBD9B4D-44D4-4C1E-BB4C-89649652F5FA}" dt="2021-04-20T15:58:48.286" v="11924" actId="478"/>
          <ac:spMkLst>
            <pc:docMk/>
            <pc:sldMk cId="2512797635" sldId="297"/>
            <ac:spMk id="2" creationId="{2018A76C-5F28-477E-A687-BC5981C717EF}"/>
          </ac:spMkLst>
        </pc:spChg>
        <pc:spChg chg="add del mod">
          <ac:chgData name="Emily" userId="10e40d4b-d58a-4544-b679-be775f3784a3" providerId="ADAL" clId="{EFBD9B4D-44D4-4C1E-BB4C-89649652F5FA}" dt="2021-04-19T12:36:14.286" v="205" actId="478"/>
          <ac:spMkLst>
            <pc:docMk/>
            <pc:sldMk cId="2512797635" sldId="297"/>
            <ac:spMk id="4" creationId="{5728EC89-92A9-4363-AEA0-90E55726689A}"/>
          </ac:spMkLst>
        </pc:spChg>
        <pc:spChg chg="add del mod">
          <ac:chgData name="Emily" userId="10e40d4b-d58a-4544-b679-be775f3784a3" providerId="ADAL" clId="{EFBD9B4D-44D4-4C1E-BB4C-89649652F5FA}" dt="2021-04-20T15:58:49.462" v="11925" actId="478"/>
          <ac:spMkLst>
            <pc:docMk/>
            <pc:sldMk cId="2512797635" sldId="297"/>
            <ac:spMk id="8" creationId="{551D9404-102C-403B-9100-7C6DDE93D3AA}"/>
          </ac:spMkLst>
        </pc:spChg>
        <pc:spChg chg="add mod">
          <ac:chgData name="Emily" userId="10e40d4b-d58a-4544-b679-be775f3784a3" providerId="ADAL" clId="{EFBD9B4D-44D4-4C1E-BB4C-89649652F5FA}" dt="2021-04-20T15:59:11.915" v="11933" actId="20577"/>
          <ac:spMkLst>
            <pc:docMk/>
            <pc:sldMk cId="2512797635" sldId="297"/>
            <ac:spMk id="12" creationId="{C276FE73-6342-485A-BDAF-65DA47F81C46}"/>
          </ac:spMkLst>
        </pc:spChg>
        <pc:picChg chg="add del">
          <ac:chgData name="Emily" userId="10e40d4b-d58a-4544-b679-be775f3784a3" providerId="ADAL" clId="{EFBD9B4D-44D4-4C1E-BB4C-89649652F5FA}" dt="2021-04-24T13:19:22.758" v="17105"/>
          <ac:picMkLst>
            <pc:docMk/>
            <pc:sldMk cId="2512797635" sldId="297"/>
            <ac:picMk id="2" creationId="{5B38A984-4699-476A-AC93-79251B0BE7FE}"/>
          </ac:picMkLst>
        </pc:picChg>
        <pc:picChg chg="del">
          <ac:chgData name="Emily" userId="10e40d4b-d58a-4544-b679-be775f3784a3" providerId="ADAL" clId="{EFBD9B4D-44D4-4C1E-BB4C-89649652F5FA}" dt="2021-04-19T12:36:10.698" v="203" actId="478"/>
          <ac:picMkLst>
            <pc:docMk/>
            <pc:sldMk cId="2512797635" sldId="297"/>
            <ac:picMk id="5" creationId="{56FC0B5C-1668-4302-8484-049AD512D544}"/>
          </ac:picMkLst>
        </pc:picChg>
        <pc:picChg chg="add mod">
          <ac:chgData name="Emily" userId="10e40d4b-d58a-4544-b679-be775f3784a3" providerId="ADAL" clId="{EFBD9B4D-44D4-4C1E-BB4C-89649652F5FA}" dt="2021-04-24T13:19:22.758" v="17105"/>
          <ac:picMkLst>
            <pc:docMk/>
            <pc:sldMk cId="2512797635" sldId="297"/>
            <ac:picMk id="7" creationId="{BB1F9F20-5D94-41A0-BCC1-A9AB1DF04DA4}"/>
          </ac:picMkLst>
        </pc:picChg>
        <pc:picChg chg="del">
          <ac:chgData name="Emily" userId="10e40d4b-d58a-4544-b679-be775f3784a3" providerId="ADAL" clId="{EFBD9B4D-44D4-4C1E-BB4C-89649652F5FA}" dt="2021-04-19T12:36:10.191" v="202" actId="478"/>
          <ac:picMkLst>
            <pc:docMk/>
            <pc:sldMk cId="2512797635" sldId="297"/>
            <ac:picMk id="7" creationId="{F9979802-E235-48F2-9A03-0B1ADE239A54}"/>
          </ac:picMkLst>
        </pc:picChg>
        <pc:picChg chg="del">
          <ac:chgData name="Emily" userId="10e40d4b-d58a-4544-b679-be775f3784a3" providerId="ADAL" clId="{EFBD9B4D-44D4-4C1E-BB4C-89649652F5FA}" dt="2021-04-19T12:36:09.661" v="201" actId="478"/>
          <ac:picMkLst>
            <pc:docMk/>
            <pc:sldMk cId="2512797635" sldId="297"/>
            <ac:picMk id="9" creationId="{96D302FA-FA04-4842-846D-7FA9BC876C9A}"/>
          </ac:picMkLst>
        </pc:picChg>
        <pc:picChg chg="add mod modCrop">
          <ac:chgData name="Emily" userId="10e40d4b-d58a-4544-b679-be775f3784a3" providerId="ADAL" clId="{EFBD9B4D-44D4-4C1E-BB4C-89649652F5FA}" dt="2021-04-20T15:59:07.537" v="11932" actId="1076"/>
          <ac:picMkLst>
            <pc:docMk/>
            <pc:sldMk cId="2512797635" sldId="297"/>
            <ac:picMk id="10" creationId="{06B82AE0-11D0-401D-9AA1-034523FBE86D}"/>
          </ac:picMkLst>
        </pc:picChg>
        <pc:picChg chg="del">
          <ac:chgData name="Emily" userId="10e40d4b-d58a-4544-b679-be775f3784a3" providerId="ADAL" clId="{EFBD9B4D-44D4-4C1E-BB4C-89649652F5FA}" dt="2021-04-19T12:36:09.116" v="200" actId="478"/>
          <ac:picMkLst>
            <pc:docMk/>
            <pc:sldMk cId="2512797635" sldId="297"/>
            <ac:picMk id="11" creationId="{C3615739-7AA6-4AE9-A6FA-B276EA09A209}"/>
          </ac:picMkLst>
        </pc:picChg>
        <pc:picChg chg="add mod modCrop">
          <ac:chgData name="Emily" userId="10e40d4b-d58a-4544-b679-be775f3784a3" providerId="ADAL" clId="{EFBD9B4D-44D4-4C1E-BB4C-89649652F5FA}" dt="2021-04-20T15:59:03.824" v="11931" actId="1076"/>
          <ac:picMkLst>
            <pc:docMk/>
            <pc:sldMk cId="2512797635" sldId="297"/>
            <ac:picMk id="13" creationId="{C61C2AE5-F5BF-44ED-80FA-8E94281C1AEF}"/>
          </ac:picMkLst>
        </pc:picChg>
      </pc:sldChg>
      <pc:sldChg chg="addSp delSp modSp add mod modTransition modAnim modNotesTx">
        <pc:chgData name="Emily" userId="10e40d4b-d58a-4544-b679-be775f3784a3" providerId="ADAL" clId="{EFBD9B4D-44D4-4C1E-BB4C-89649652F5FA}" dt="2021-04-25T15:53:44.664" v="17237"/>
        <pc:sldMkLst>
          <pc:docMk/>
          <pc:sldMk cId="609245506" sldId="298"/>
        </pc:sldMkLst>
        <pc:spChg chg="del mod">
          <ac:chgData name="Emily" userId="10e40d4b-d58a-4544-b679-be775f3784a3" providerId="ADAL" clId="{EFBD9B4D-44D4-4C1E-BB4C-89649652F5FA}" dt="2021-04-20T15:57:43.233" v="11907" actId="478"/>
          <ac:spMkLst>
            <pc:docMk/>
            <pc:sldMk cId="609245506" sldId="298"/>
            <ac:spMk id="2" creationId="{2018A76C-5F28-477E-A687-BC5981C717EF}"/>
          </ac:spMkLst>
        </pc:spChg>
        <pc:spChg chg="add del mod">
          <ac:chgData name="Emily" userId="10e40d4b-d58a-4544-b679-be775f3784a3" providerId="ADAL" clId="{EFBD9B4D-44D4-4C1E-BB4C-89649652F5FA}" dt="2021-04-20T15:57:45.076" v="11908" actId="478"/>
          <ac:spMkLst>
            <pc:docMk/>
            <pc:sldMk cId="609245506" sldId="298"/>
            <ac:spMk id="6" creationId="{E801A0C3-776C-4319-8E4D-B29955118B8C}"/>
          </ac:spMkLst>
        </pc:spChg>
        <pc:spChg chg="add mod">
          <ac:chgData name="Emily" userId="10e40d4b-d58a-4544-b679-be775f3784a3" providerId="ADAL" clId="{EFBD9B4D-44D4-4C1E-BB4C-89649652F5FA}" dt="2021-04-20T15:57:49.729" v="11910" actId="20577"/>
          <ac:spMkLst>
            <pc:docMk/>
            <pc:sldMk cId="609245506" sldId="298"/>
            <ac:spMk id="10" creationId="{5800FC4F-6652-45F1-8AE0-968EED5D4699}"/>
          </ac:spMkLst>
        </pc:spChg>
        <pc:picChg chg="add del">
          <ac:chgData name="Emily" userId="10e40d4b-d58a-4544-b679-be775f3784a3" providerId="ADAL" clId="{EFBD9B4D-44D4-4C1E-BB4C-89649652F5FA}" dt="2021-04-25T15:52:29.018" v="17228"/>
          <ac:picMkLst>
            <pc:docMk/>
            <pc:sldMk cId="609245506" sldId="298"/>
            <ac:picMk id="2" creationId="{B5E0DCCC-AE9E-409D-B889-3B886B57C5CE}"/>
          </ac:picMkLst>
        </pc:picChg>
        <pc:picChg chg="add mod">
          <ac:chgData name="Emily" userId="10e40d4b-d58a-4544-b679-be775f3784a3" providerId="ADAL" clId="{EFBD9B4D-44D4-4C1E-BB4C-89649652F5FA}" dt="2021-04-20T15:58:04.462" v="11913" actId="1076"/>
          <ac:picMkLst>
            <pc:docMk/>
            <pc:sldMk cId="609245506" sldId="298"/>
            <ac:picMk id="4" creationId="{2F8749E0-BEB7-47FA-ACC6-8398ADB063EB}"/>
          </ac:picMkLst>
        </pc:picChg>
        <pc:picChg chg="add mod">
          <ac:chgData name="Emily" userId="10e40d4b-d58a-4544-b679-be775f3784a3" providerId="ADAL" clId="{EFBD9B4D-44D4-4C1E-BB4C-89649652F5FA}" dt="2021-04-24T13:19:22.758" v="17105"/>
          <ac:picMkLst>
            <pc:docMk/>
            <pc:sldMk cId="609245506" sldId="298"/>
            <ac:picMk id="4" creationId="{CF2A8C6F-9E62-4250-87D9-9B0D02347807}"/>
          </ac:picMkLst>
        </pc:picChg>
        <pc:picChg chg="add del mod">
          <ac:chgData name="Emily" userId="10e40d4b-d58a-4544-b679-be775f3784a3" providerId="ADAL" clId="{EFBD9B4D-44D4-4C1E-BB4C-89649652F5FA}" dt="2021-04-25T15:52:47.452" v="17230"/>
          <ac:picMkLst>
            <pc:docMk/>
            <pc:sldMk cId="609245506" sldId="298"/>
            <ac:picMk id="5" creationId="{F83112B2-AA1E-4023-959A-66F9D8F94E2F}"/>
          </ac:picMkLst>
        </pc:picChg>
        <pc:picChg chg="add del mod">
          <ac:chgData name="Emily" userId="10e40d4b-d58a-4544-b679-be775f3784a3" providerId="ADAL" clId="{EFBD9B4D-44D4-4C1E-BB4C-89649652F5FA}" dt="2021-04-25T15:52:57.685" v="17232"/>
          <ac:picMkLst>
            <pc:docMk/>
            <pc:sldMk cId="609245506" sldId="298"/>
            <ac:picMk id="6" creationId="{9C5F2F42-BFD5-4E1A-AEE0-F67A606152C2}"/>
          </ac:picMkLst>
        </pc:picChg>
        <pc:picChg chg="add del mod">
          <ac:chgData name="Emily" userId="10e40d4b-d58a-4544-b679-be775f3784a3" providerId="ADAL" clId="{EFBD9B4D-44D4-4C1E-BB4C-89649652F5FA}" dt="2021-04-25T15:53:12.436" v="17234"/>
          <ac:picMkLst>
            <pc:docMk/>
            <pc:sldMk cId="609245506" sldId="298"/>
            <ac:picMk id="7" creationId="{0E7A19E4-03E1-4087-8D17-64714CE75EB4}"/>
          </ac:picMkLst>
        </pc:picChg>
        <pc:picChg chg="del">
          <ac:chgData name="Emily" userId="10e40d4b-d58a-4544-b679-be775f3784a3" providerId="ADAL" clId="{EFBD9B4D-44D4-4C1E-BB4C-89649652F5FA}" dt="2021-04-19T12:38:43.846" v="234" actId="478"/>
          <ac:picMkLst>
            <pc:docMk/>
            <pc:sldMk cId="609245506" sldId="298"/>
            <ac:picMk id="7" creationId="{F9979802-E235-48F2-9A03-0B1ADE239A54}"/>
          </ac:picMkLst>
        </pc:picChg>
        <pc:picChg chg="add del mod">
          <ac:chgData name="Emily" userId="10e40d4b-d58a-4544-b679-be775f3784a3" providerId="ADAL" clId="{EFBD9B4D-44D4-4C1E-BB4C-89649652F5FA}" dt="2021-04-25T15:53:29.618" v="17236"/>
          <ac:picMkLst>
            <pc:docMk/>
            <pc:sldMk cId="609245506" sldId="298"/>
            <ac:picMk id="8" creationId="{C761558D-2101-4A23-ACF8-BA5247CAB737}"/>
          </ac:picMkLst>
        </pc:picChg>
        <pc:picChg chg="del">
          <ac:chgData name="Emily" userId="10e40d4b-d58a-4544-b679-be775f3784a3" providerId="ADAL" clId="{EFBD9B4D-44D4-4C1E-BB4C-89649652F5FA}" dt="2021-04-19T12:38:44.342" v="235" actId="478"/>
          <ac:picMkLst>
            <pc:docMk/>
            <pc:sldMk cId="609245506" sldId="298"/>
            <ac:picMk id="9" creationId="{96D302FA-FA04-4842-846D-7FA9BC876C9A}"/>
          </ac:picMkLst>
        </pc:picChg>
        <pc:picChg chg="add mod">
          <ac:chgData name="Emily" userId="10e40d4b-d58a-4544-b679-be775f3784a3" providerId="ADAL" clId="{EFBD9B4D-44D4-4C1E-BB4C-89649652F5FA}" dt="2021-04-25T15:53:44.664" v="17237"/>
          <ac:picMkLst>
            <pc:docMk/>
            <pc:sldMk cId="609245506" sldId="298"/>
            <ac:picMk id="9" creationId="{9EEA692F-E633-42CC-B46A-795E754FC8C1}"/>
          </ac:picMkLst>
        </pc:picChg>
      </pc:sldChg>
      <pc:sldChg chg="addSp delSp modSp add mod modTransition modAnim modNotesTx">
        <pc:chgData name="Emily" userId="10e40d4b-d58a-4544-b679-be775f3784a3" providerId="ADAL" clId="{EFBD9B4D-44D4-4C1E-BB4C-89649652F5FA}" dt="2021-04-24T13:19:22.758" v="17105"/>
        <pc:sldMkLst>
          <pc:docMk/>
          <pc:sldMk cId="1435698582" sldId="299"/>
        </pc:sldMkLst>
        <pc:spChg chg="del mod">
          <ac:chgData name="Emily" userId="10e40d4b-d58a-4544-b679-be775f3784a3" providerId="ADAL" clId="{EFBD9B4D-44D4-4C1E-BB4C-89649652F5FA}" dt="2021-04-20T16:00:00.312" v="11934" actId="478"/>
          <ac:spMkLst>
            <pc:docMk/>
            <pc:sldMk cId="1435698582" sldId="299"/>
            <ac:spMk id="2" creationId="{2018A76C-5F28-477E-A687-BC5981C717EF}"/>
          </ac:spMkLst>
        </pc:spChg>
        <pc:spChg chg="add del mod">
          <ac:chgData name="Emily" userId="10e40d4b-d58a-4544-b679-be775f3784a3" providerId="ADAL" clId="{EFBD9B4D-44D4-4C1E-BB4C-89649652F5FA}" dt="2021-04-20T16:00:01.487" v="11935" actId="478"/>
          <ac:spMkLst>
            <pc:docMk/>
            <pc:sldMk cId="1435698582" sldId="299"/>
            <ac:spMk id="6" creationId="{B0D2F7B1-89B7-4A7D-BBD7-41B0E7DE3B4B}"/>
          </ac:spMkLst>
        </pc:spChg>
        <pc:spChg chg="add mod">
          <ac:chgData name="Emily" userId="10e40d4b-d58a-4544-b679-be775f3784a3" providerId="ADAL" clId="{EFBD9B4D-44D4-4C1E-BB4C-89649652F5FA}" dt="2021-04-20T16:00:03.856" v="11937" actId="20577"/>
          <ac:spMkLst>
            <pc:docMk/>
            <pc:sldMk cId="1435698582" sldId="299"/>
            <ac:spMk id="8" creationId="{355263CE-6045-4565-8A05-84402B964E30}"/>
          </ac:spMkLst>
        </pc:spChg>
        <pc:picChg chg="add del">
          <ac:chgData name="Emily" userId="10e40d4b-d58a-4544-b679-be775f3784a3" providerId="ADAL" clId="{EFBD9B4D-44D4-4C1E-BB4C-89649652F5FA}" dt="2021-04-24T13:19:22.758" v="17105"/>
          <ac:picMkLst>
            <pc:docMk/>
            <pc:sldMk cId="1435698582" sldId="299"/>
            <ac:picMk id="2" creationId="{A1B42D57-C8A7-483D-B730-9CF1D8A05AA2}"/>
          </ac:picMkLst>
        </pc:picChg>
        <pc:picChg chg="add mod">
          <ac:chgData name="Emily" userId="10e40d4b-d58a-4544-b679-be775f3784a3" providerId="ADAL" clId="{EFBD9B4D-44D4-4C1E-BB4C-89649652F5FA}" dt="2021-04-24T13:19:22.758" v="17105"/>
          <ac:picMkLst>
            <pc:docMk/>
            <pc:sldMk cId="1435698582" sldId="299"/>
            <ac:picMk id="3" creationId="{10C45BBF-2FE4-4D99-99AA-47AA7088680C}"/>
          </ac:picMkLst>
        </pc:picChg>
        <pc:picChg chg="add mod">
          <ac:chgData name="Emily" userId="10e40d4b-d58a-4544-b679-be775f3784a3" providerId="ADAL" clId="{EFBD9B4D-44D4-4C1E-BB4C-89649652F5FA}" dt="2021-04-20T16:00:06.841" v="11939" actId="1076"/>
          <ac:picMkLst>
            <pc:docMk/>
            <pc:sldMk cId="1435698582" sldId="299"/>
            <ac:picMk id="4" creationId="{F47E77B6-64FB-4EBC-98B6-13D97E597ADF}"/>
          </ac:picMkLst>
        </pc:picChg>
        <pc:picChg chg="del">
          <ac:chgData name="Emily" userId="10e40d4b-d58a-4544-b679-be775f3784a3" providerId="ADAL" clId="{EFBD9B4D-44D4-4C1E-BB4C-89649652F5FA}" dt="2021-04-19T12:42:25.408" v="243" actId="478"/>
          <ac:picMkLst>
            <pc:docMk/>
            <pc:sldMk cId="1435698582" sldId="299"/>
            <ac:picMk id="7" creationId="{F9979802-E235-48F2-9A03-0B1ADE239A54}"/>
          </ac:picMkLst>
        </pc:picChg>
        <pc:picChg chg="del">
          <ac:chgData name="Emily" userId="10e40d4b-d58a-4544-b679-be775f3784a3" providerId="ADAL" clId="{EFBD9B4D-44D4-4C1E-BB4C-89649652F5FA}" dt="2021-04-19T12:42:26.021" v="244" actId="478"/>
          <ac:picMkLst>
            <pc:docMk/>
            <pc:sldMk cId="1435698582" sldId="299"/>
            <ac:picMk id="9" creationId="{96D302FA-FA04-4842-846D-7FA9BC876C9A}"/>
          </ac:picMkLst>
        </pc:picChg>
      </pc:sldChg>
      <pc:sldChg chg="add del">
        <pc:chgData name="Emily" userId="10e40d4b-d58a-4544-b679-be775f3784a3" providerId="ADAL" clId="{EFBD9B4D-44D4-4C1E-BB4C-89649652F5FA}" dt="2021-04-19T13:12:48.830" v="924" actId="47"/>
        <pc:sldMkLst>
          <pc:docMk/>
          <pc:sldMk cId="154992351" sldId="300"/>
        </pc:sldMkLst>
      </pc:sldChg>
      <pc:sldChg chg="delSp delDesignElem">
        <pc:chgData name="Emily" userId="10e40d4b-d58a-4544-b679-be775f3784a3" providerId="ADAL" clId="{EFBD9B4D-44D4-4C1E-BB4C-89649652F5FA}" dt="2021-04-20T14:19:20.526" v="11548"/>
        <pc:sldMkLst>
          <pc:docMk/>
          <pc:sldMk cId="2645458092" sldId="300"/>
        </pc:sldMkLst>
        <pc:spChg chg="del">
          <ac:chgData name="Emily" userId="10e40d4b-d58a-4544-b679-be775f3784a3" providerId="ADAL" clId="{EFBD9B4D-44D4-4C1E-BB4C-89649652F5FA}" dt="2021-04-20T14:19:20.526" v="11548"/>
          <ac:spMkLst>
            <pc:docMk/>
            <pc:sldMk cId="2645458092" sldId="300"/>
            <ac:spMk id="9" creationId="{B670DBD5-770C-4383-9F54-5B86E86BD5BB}"/>
          </ac:spMkLst>
        </pc:spChg>
      </pc:sldChg>
      <pc:sldChg chg="modSp mod ord">
        <pc:chgData name="Emily" userId="10e40d4b-d58a-4544-b679-be775f3784a3" providerId="ADAL" clId="{EFBD9B4D-44D4-4C1E-BB4C-89649652F5FA}" dt="2021-04-22T09:13:33.653" v="15704" actId="2711"/>
        <pc:sldMkLst>
          <pc:docMk/>
          <pc:sldMk cId="3740207346" sldId="301"/>
        </pc:sldMkLst>
        <pc:spChg chg="mod">
          <ac:chgData name="Emily" userId="10e40d4b-d58a-4544-b679-be775f3784a3" providerId="ADAL" clId="{EFBD9B4D-44D4-4C1E-BB4C-89649652F5FA}" dt="2021-04-22T09:13:33.653" v="15704" actId="2711"/>
          <ac:spMkLst>
            <pc:docMk/>
            <pc:sldMk cId="3740207346" sldId="301"/>
            <ac:spMk id="12" creationId="{4EDA9D0D-0222-F644-9EB4-1F16E8066FF0}"/>
          </ac:spMkLst>
        </pc:spChg>
      </pc:sldChg>
      <pc:sldChg chg="delSp delDesignElem">
        <pc:chgData name="Emily" userId="10e40d4b-d58a-4544-b679-be775f3784a3" providerId="ADAL" clId="{EFBD9B4D-44D4-4C1E-BB4C-89649652F5FA}" dt="2021-04-20T14:19:20.526" v="11548"/>
        <pc:sldMkLst>
          <pc:docMk/>
          <pc:sldMk cId="2762563368" sldId="302"/>
        </pc:sldMkLst>
        <pc:spChg chg="del">
          <ac:chgData name="Emily" userId="10e40d4b-d58a-4544-b679-be775f3784a3" providerId="ADAL" clId="{EFBD9B4D-44D4-4C1E-BB4C-89649652F5FA}" dt="2021-04-20T14:19:20.526" v="11548"/>
          <ac:spMkLst>
            <pc:docMk/>
            <pc:sldMk cId="2762563368" sldId="302"/>
            <ac:spMk id="9" creationId="{01D0AF59-99C3-4251-AB9A-C966C6AD4400}"/>
          </ac:spMkLst>
        </pc:spChg>
        <pc:spChg chg="del">
          <ac:chgData name="Emily" userId="10e40d4b-d58a-4544-b679-be775f3784a3" providerId="ADAL" clId="{EFBD9B4D-44D4-4C1E-BB4C-89649652F5FA}" dt="2021-04-20T14:19:20.526" v="11548"/>
          <ac:spMkLst>
            <pc:docMk/>
            <pc:sldMk cId="2762563368" sldId="302"/>
            <ac:spMk id="11" creationId="{1855405F-37A2-4869-9154-F8BE3BECE6C3}"/>
          </ac:spMkLst>
        </pc:spChg>
      </pc:sldChg>
      <pc:sldChg chg="addSp delSp modSp mod">
        <pc:chgData name="Emily" userId="10e40d4b-d58a-4544-b679-be775f3784a3" providerId="ADAL" clId="{EFBD9B4D-44D4-4C1E-BB4C-89649652F5FA}" dt="2021-04-28T20:19:55.513" v="17243" actId="2085"/>
        <pc:sldMkLst>
          <pc:docMk/>
          <pc:sldMk cId="771700567" sldId="303"/>
        </pc:sldMkLst>
        <pc:spChg chg="mod ord">
          <ac:chgData name="Emily" userId="10e40d4b-d58a-4544-b679-be775f3784a3" providerId="ADAL" clId="{EFBD9B4D-44D4-4C1E-BB4C-89649652F5FA}" dt="2021-04-22T09:46:46.992" v="16739" actId="122"/>
          <ac:spMkLst>
            <pc:docMk/>
            <pc:sldMk cId="771700567" sldId="303"/>
            <ac:spMk id="2" creationId="{5520E8C1-0B49-4D49-9E9C-0789C2953273}"/>
          </ac:spMkLst>
        </pc:spChg>
        <pc:picChg chg="add mod">
          <ac:chgData name="Emily" userId="10e40d4b-d58a-4544-b679-be775f3784a3" providerId="ADAL" clId="{EFBD9B4D-44D4-4C1E-BB4C-89649652F5FA}" dt="2021-04-22T09:46:31.542" v="16735" actId="1076"/>
          <ac:picMkLst>
            <pc:docMk/>
            <pc:sldMk cId="771700567" sldId="303"/>
            <ac:picMk id="4" creationId="{212C8C70-5F8F-4E77-AD12-ED5C72A00E2C}"/>
          </ac:picMkLst>
        </pc:picChg>
        <pc:picChg chg="mod">
          <ac:chgData name="Emily" userId="10e40d4b-d58a-4544-b679-be775f3784a3" providerId="ADAL" clId="{EFBD9B4D-44D4-4C1E-BB4C-89649652F5FA}" dt="2021-04-28T20:11:47.592" v="17242" actId="2085"/>
          <ac:picMkLst>
            <pc:docMk/>
            <pc:sldMk cId="771700567" sldId="303"/>
            <ac:picMk id="5" creationId="{220FB763-17A2-444B-A271-5582DBA00619}"/>
          </ac:picMkLst>
        </pc:picChg>
        <pc:picChg chg="add mod ord modCrop">
          <ac:chgData name="Emily" userId="10e40d4b-d58a-4544-b679-be775f3784a3" providerId="ADAL" clId="{EFBD9B4D-44D4-4C1E-BB4C-89649652F5FA}" dt="2021-04-22T09:46:31.542" v="16735" actId="1076"/>
          <ac:picMkLst>
            <pc:docMk/>
            <pc:sldMk cId="771700567" sldId="303"/>
            <ac:picMk id="6" creationId="{8A72953B-A53C-495E-BD54-6AC9D3732A3E}"/>
          </ac:picMkLst>
        </pc:picChg>
        <pc:picChg chg="mod">
          <ac:chgData name="Emily" userId="10e40d4b-d58a-4544-b679-be775f3784a3" providerId="ADAL" clId="{EFBD9B4D-44D4-4C1E-BB4C-89649652F5FA}" dt="2021-04-28T20:11:47.592" v="17242" actId="2085"/>
          <ac:picMkLst>
            <pc:docMk/>
            <pc:sldMk cId="771700567" sldId="303"/>
            <ac:picMk id="7" creationId="{FB108597-A66E-407F-804A-3C5B4FBCD9B8}"/>
          </ac:picMkLst>
        </pc:picChg>
        <pc:picChg chg="add mod ord modCrop">
          <ac:chgData name="Emily" userId="10e40d4b-d58a-4544-b679-be775f3784a3" providerId="ADAL" clId="{EFBD9B4D-44D4-4C1E-BB4C-89649652F5FA}" dt="2021-04-22T09:46:31.542" v="16735" actId="1076"/>
          <ac:picMkLst>
            <pc:docMk/>
            <pc:sldMk cId="771700567" sldId="303"/>
            <ac:picMk id="8" creationId="{1F752BC1-ECCC-4E89-9BAE-96599CBFD419}"/>
          </ac:picMkLst>
        </pc:picChg>
        <pc:picChg chg="mod">
          <ac:chgData name="Emily" userId="10e40d4b-d58a-4544-b679-be775f3784a3" providerId="ADAL" clId="{EFBD9B4D-44D4-4C1E-BB4C-89649652F5FA}" dt="2021-04-28T20:11:47.592" v="17242" actId="2085"/>
          <ac:picMkLst>
            <pc:docMk/>
            <pc:sldMk cId="771700567" sldId="303"/>
            <ac:picMk id="9" creationId="{8808BD62-DB17-4161-8116-1E6777F51C4E}"/>
          </ac:picMkLst>
        </pc:picChg>
        <pc:picChg chg="add del mod">
          <ac:chgData name="Emily" userId="10e40d4b-d58a-4544-b679-be775f3784a3" providerId="ADAL" clId="{EFBD9B4D-44D4-4C1E-BB4C-89649652F5FA}" dt="2021-04-21T13:10:53.982" v="14827" actId="478"/>
          <ac:picMkLst>
            <pc:docMk/>
            <pc:sldMk cId="771700567" sldId="303"/>
            <ac:picMk id="10" creationId="{5342BE01-56E2-49D1-A135-C755BD3FD4FE}"/>
          </ac:picMkLst>
        </pc:picChg>
        <pc:picChg chg="mod ord">
          <ac:chgData name="Emily" userId="10e40d4b-d58a-4544-b679-be775f3784a3" providerId="ADAL" clId="{EFBD9B4D-44D4-4C1E-BB4C-89649652F5FA}" dt="2021-04-28T20:19:55.513" v="17243" actId="2085"/>
          <ac:picMkLst>
            <pc:docMk/>
            <pc:sldMk cId="771700567" sldId="303"/>
            <ac:picMk id="11" creationId="{4C1B9C80-4489-45AF-B1A3-75AF0DF2273C}"/>
          </ac:picMkLst>
        </pc:picChg>
        <pc:picChg chg="mod">
          <ac:chgData name="Emily" userId="10e40d4b-d58a-4544-b679-be775f3784a3" providerId="ADAL" clId="{EFBD9B4D-44D4-4C1E-BB4C-89649652F5FA}" dt="2021-04-28T20:11:47.592" v="17242" actId="2085"/>
          <ac:picMkLst>
            <pc:docMk/>
            <pc:sldMk cId="771700567" sldId="303"/>
            <ac:picMk id="12" creationId="{5EBA0048-4304-4D12-85D5-DB2621D94A2F}"/>
          </ac:picMkLst>
        </pc:picChg>
        <pc:picChg chg="mod">
          <ac:chgData name="Emily" userId="10e40d4b-d58a-4544-b679-be775f3784a3" providerId="ADAL" clId="{EFBD9B4D-44D4-4C1E-BB4C-89649652F5FA}" dt="2021-04-28T20:19:55.513" v="17243" actId="2085"/>
          <ac:picMkLst>
            <pc:docMk/>
            <pc:sldMk cId="771700567" sldId="303"/>
            <ac:picMk id="13" creationId="{ED49F381-7309-4B04-995B-8CD6D3A52CD7}"/>
          </ac:picMkLst>
        </pc:picChg>
        <pc:picChg chg="mod ord">
          <ac:chgData name="Emily" userId="10e40d4b-d58a-4544-b679-be775f3784a3" providerId="ADAL" clId="{EFBD9B4D-44D4-4C1E-BB4C-89649652F5FA}" dt="2021-04-28T20:11:47.592" v="17242" actId="2085"/>
          <ac:picMkLst>
            <pc:docMk/>
            <pc:sldMk cId="771700567" sldId="303"/>
            <ac:picMk id="15" creationId="{148F8634-B266-4662-94C4-CA1E6555B63C}"/>
          </ac:picMkLst>
        </pc:picChg>
      </pc:sldChg>
      <pc:sldChg chg="addSp delSp modSp add mod ord modTransition modAnim modNotesTx">
        <pc:chgData name="Emily" userId="10e40d4b-d58a-4544-b679-be775f3784a3" providerId="ADAL" clId="{EFBD9B4D-44D4-4C1E-BB4C-89649652F5FA}" dt="2021-04-25T15:50:06.766" v="17219"/>
        <pc:sldMkLst>
          <pc:docMk/>
          <pc:sldMk cId="2078127335" sldId="304"/>
        </pc:sldMkLst>
        <pc:spChg chg="del mod">
          <ac:chgData name="Emily" userId="10e40d4b-d58a-4544-b679-be775f3784a3" providerId="ADAL" clId="{EFBD9B4D-44D4-4C1E-BB4C-89649652F5FA}" dt="2021-04-20T14:23:08.905" v="11588" actId="478"/>
          <ac:spMkLst>
            <pc:docMk/>
            <pc:sldMk cId="2078127335" sldId="304"/>
            <ac:spMk id="2" creationId="{2018A76C-5F28-477E-A687-BC5981C717EF}"/>
          </ac:spMkLst>
        </pc:spChg>
        <pc:spChg chg="mod">
          <ac:chgData name="Emily" userId="10e40d4b-d58a-4544-b679-be775f3784a3" providerId="ADAL" clId="{EFBD9B4D-44D4-4C1E-BB4C-89649652F5FA}" dt="2021-04-20T14:23:45.216" v="11597" actId="1582"/>
          <ac:spMkLst>
            <pc:docMk/>
            <pc:sldMk cId="2078127335" sldId="304"/>
            <ac:spMk id="3" creationId="{0135EF52-2304-4870-9288-BABED7EC27D4}"/>
          </ac:spMkLst>
        </pc:spChg>
        <pc:spChg chg="add mod">
          <ac:chgData name="Emily" userId="10e40d4b-d58a-4544-b679-be775f3784a3" providerId="ADAL" clId="{EFBD9B4D-44D4-4C1E-BB4C-89649652F5FA}" dt="2021-04-21T13:13:53.594" v="14883" actId="1582"/>
          <ac:spMkLst>
            <pc:docMk/>
            <pc:sldMk cId="2078127335" sldId="304"/>
            <ac:spMk id="4" creationId="{DA7F7387-2537-414C-A52B-0E2484D7CD9A}"/>
          </ac:spMkLst>
        </pc:spChg>
        <pc:spChg chg="add del mod">
          <ac:chgData name="Emily" userId="10e40d4b-d58a-4544-b679-be775f3784a3" providerId="ADAL" clId="{EFBD9B4D-44D4-4C1E-BB4C-89649652F5FA}" dt="2021-04-20T14:23:11.099" v="11589" actId="478"/>
          <ac:spMkLst>
            <pc:docMk/>
            <pc:sldMk cId="2078127335" sldId="304"/>
            <ac:spMk id="6" creationId="{4C072688-C6F3-4E32-A145-FBEA035CA382}"/>
          </ac:spMkLst>
        </pc:spChg>
        <pc:picChg chg="add del">
          <ac:chgData name="Emily" userId="10e40d4b-d58a-4544-b679-be775f3784a3" providerId="ADAL" clId="{EFBD9B4D-44D4-4C1E-BB4C-89649652F5FA}" dt="2021-04-25T15:49:53.570" v="17218"/>
          <ac:picMkLst>
            <pc:docMk/>
            <pc:sldMk cId="2078127335" sldId="304"/>
            <ac:picMk id="2" creationId="{2C5A8926-B6A2-4E3E-8BAC-198BBCC8ADDF}"/>
          </ac:picMkLst>
        </pc:picChg>
        <pc:picChg chg="add mod">
          <ac:chgData name="Emily" userId="10e40d4b-d58a-4544-b679-be775f3784a3" providerId="ADAL" clId="{EFBD9B4D-44D4-4C1E-BB4C-89649652F5FA}" dt="2021-04-24T13:19:22.758" v="17105"/>
          <ac:picMkLst>
            <pc:docMk/>
            <pc:sldMk cId="2078127335" sldId="304"/>
            <ac:picMk id="5" creationId="{3580CD85-DB59-46CB-A57D-A17C705F33EB}"/>
          </ac:picMkLst>
        </pc:picChg>
        <pc:picChg chg="add mod">
          <ac:chgData name="Emily" userId="10e40d4b-d58a-4544-b679-be775f3784a3" providerId="ADAL" clId="{EFBD9B4D-44D4-4C1E-BB4C-89649652F5FA}" dt="2021-04-25T15:50:06.766" v="17219"/>
          <ac:picMkLst>
            <pc:docMk/>
            <pc:sldMk cId="2078127335" sldId="304"/>
            <ac:picMk id="6" creationId="{347D630F-697A-4F53-9A2C-E396633568F4}"/>
          </ac:picMkLst>
        </pc:picChg>
      </pc:sldChg>
      <pc:sldChg chg="modNotesTx">
        <pc:chgData name="Emily" userId="10e40d4b-d58a-4544-b679-be775f3784a3" providerId="ADAL" clId="{EFBD9B4D-44D4-4C1E-BB4C-89649652F5FA}" dt="2021-04-22T09:11:01.694" v="15700"/>
        <pc:sldMkLst>
          <pc:docMk/>
          <pc:sldMk cId="2149986106" sldId="305"/>
        </pc:sldMkLst>
      </pc:sldChg>
      <pc:sldChg chg="addSp delSp modSp add mod modTransition setBg modAnim">
        <pc:chgData name="Emily" userId="10e40d4b-d58a-4544-b679-be775f3784a3" providerId="ADAL" clId="{EFBD9B4D-44D4-4C1E-BB4C-89649652F5FA}" dt="2021-04-25T15:50:51.661" v="17223"/>
        <pc:sldMkLst>
          <pc:docMk/>
          <pc:sldMk cId="2309340267" sldId="306"/>
        </pc:sldMkLst>
        <pc:spChg chg="mod">
          <ac:chgData name="Emily" userId="10e40d4b-d58a-4544-b679-be775f3784a3" providerId="ADAL" clId="{EFBD9B4D-44D4-4C1E-BB4C-89649652F5FA}" dt="2021-04-21T10:39:21.872" v="14820" actId="113"/>
          <ac:spMkLst>
            <pc:docMk/>
            <pc:sldMk cId="2309340267" sldId="306"/>
            <ac:spMk id="2" creationId="{2018A76C-5F28-477E-A687-BC5981C717EF}"/>
          </ac:spMkLst>
        </pc:spChg>
        <pc:spChg chg="add del mod">
          <ac:chgData name="Emily" userId="10e40d4b-d58a-4544-b679-be775f3784a3" providerId="ADAL" clId="{EFBD9B4D-44D4-4C1E-BB4C-89649652F5FA}" dt="2021-04-21T10:35:37.603" v="14752" actId="931"/>
          <ac:spMkLst>
            <pc:docMk/>
            <pc:sldMk cId="2309340267" sldId="306"/>
            <ac:spMk id="4" creationId="{D90FBB57-3447-4E87-818F-0660C38951A3}"/>
          </ac:spMkLst>
        </pc:spChg>
        <pc:spChg chg="add mod ord">
          <ac:chgData name="Emily" userId="10e40d4b-d58a-4544-b679-be775f3784a3" providerId="ADAL" clId="{EFBD9B4D-44D4-4C1E-BB4C-89649652F5FA}" dt="2021-04-21T10:38:48.188" v="14817" actId="14100"/>
          <ac:spMkLst>
            <pc:docMk/>
            <pc:sldMk cId="2309340267" sldId="306"/>
            <ac:spMk id="9" creationId="{CAC17F43-688A-4F21-801B-A79F1CAC445A}"/>
          </ac:spMkLst>
        </pc:spChg>
        <pc:spChg chg="add del mod">
          <ac:chgData name="Emily" userId="10e40d4b-d58a-4544-b679-be775f3784a3" providerId="ADAL" clId="{EFBD9B4D-44D4-4C1E-BB4C-89649652F5FA}" dt="2021-04-22T09:19:08.357" v="15725" actId="478"/>
          <ac:spMkLst>
            <pc:docMk/>
            <pc:sldMk cId="2309340267" sldId="306"/>
            <ac:spMk id="10" creationId="{5C7349D2-C397-434F-BBB9-2BCF100CA3E0}"/>
          </ac:spMkLst>
        </pc:spChg>
        <pc:spChg chg="add del">
          <ac:chgData name="Emily" userId="10e40d4b-d58a-4544-b679-be775f3784a3" providerId="ADAL" clId="{EFBD9B4D-44D4-4C1E-BB4C-89649652F5FA}" dt="2021-04-21T10:36:53.248" v="14770" actId="26606"/>
          <ac:spMkLst>
            <pc:docMk/>
            <pc:sldMk cId="2309340267" sldId="306"/>
            <ac:spMk id="13" creationId="{521C4EA8-6B83-4338-913D-D75D3C4F34D6}"/>
          </ac:spMkLst>
        </pc:spChg>
        <pc:spChg chg="add mod ord">
          <ac:chgData name="Emily" userId="10e40d4b-d58a-4544-b679-be775f3784a3" providerId="ADAL" clId="{EFBD9B4D-44D4-4C1E-BB4C-89649652F5FA}" dt="2021-04-21T10:38:51.250" v="14818" actId="14100"/>
          <ac:spMkLst>
            <pc:docMk/>
            <pc:sldMk cId="2309340267" sldId="306"/>
            <ac:spMk id="18" creationId="{43745A20-AA36-4E2A-9E35-E437F26036C6}"/>
          </ac:spMkLst>
        </pc:spChg>
        <pc:spChg chg="add del">
          <ac:chgData name="Emily" userId="10e40d4b-d58a-4544-b679-be775f3784a3" providerId="ADAL" clId="{EFBD9B4D-44D4-4C1E-BB4C-89649652F5FA}" dt="2021-04-21T10:36:53.248" v="14770" actId="26606"/>
          <ac:spMkLst>
            <pc:docMk/>
            <pc:sldMk cId="2309340267" sldId="306"/>
            <ac:spMk id="19" creationId="{04357C93-F0CB-4A1C-8F77-4E9063789819}"/>
          </ac:spMkLst>
        </pc:spChg>
        <pc:grpChg chg="add del">
          <ac:chgData name="Emily" userId="10e40d4b-d58a-4544-b679-be775f3784a3" providerId="ADAL" clId="{EFBD9B4D-44D4-4C1E-BB4C-89649652F5FA}" dt="2021-04-21T10:36:53.248" v="14770" actId="26606"/>
          <ac:grpSpMkLst>
            <pc:docMk/>
            <pc:sldMk cId="2309340267" sldId="306"/>
            <ac:grpSpMk id="15" creationId="{3AF6A671-C637-4547-85F4-51B6D1881399}"/>
          </ac:grpSpMkLst>
        </pc:grpChg>
        <pc:graphicFrameChg chg="del">
          <ac:chgData name="Emily" userId="10e40d4b-d58a-4544-b679-be775f3784a3" providerId="ADAL" clId="{EFBD9B4D-44D4-4C1E-BB4C-89649652F5FA}" dt="2021-04-21T10:35:29.535" v="14751" actId="478"/>
          <ac:graphicFrameMkLst>
            <pc:docMk/>
            <pc:sldMk cId="2309340267" sldId="306"/>
            <ac:graphicFrameMk id="7" creationId="{E25679FE-CB22-4F87-8647-54BF0F3F9AAF}"/>
          </ac:graphicFrameMkLst>
        </pc:graphicFrameChg>
        <pc:graphicFrameChg chg="add del mod modGraphic">
          <ac:chgData name="Emily" userId="10e40d4b-d58a-4544-b679-be775f3784a3" providerId="ADAL" clId="{EFBD9B4D-44D4-4C1E-BB4C-89649652F5FA}" dt="2021-04-22T10:29:11.652" v="17102" actId="478"/>
          <ac:graphicFrameMkLst>
            <pc:docMk/>
            <pc:sldMk cId="2309340267" sldId="306"/>
            <ac:graphicFrameMk id="11" creationId="{4FC14129-ABFE-4560-A4C5-49489823367E}"/>
          </ac:graphicFrameMkLst>
        </pc:graphicFrameChg>
        <pc:picChg chg="add del">
          <ac:chgData name="Emily" userId="10e40d4b-d58a-4544-b679-be775f3784a3" providerId="ADAL" clId="{EFBD9B4D-44D4-4C1E-BB4C-89649652F5FA}" dt="2021-04-25T15:50:40.933" v="17222"/>
          <ac:picMkLst>
            <pc:docMk/>
            <pc:sldMk cId="2309340267" sldId="306"/>
            <ac:picMk id="3" creationId="{B569E96D-C9C1-4E8D-B2C8-CC4EF34A5EF5}"/>
          </ac:picMkLst>
        </pc:picChg>
        <pc:picChg chg="add mod">
          <ac:chgData name="Emily" userId="10e40d4b-d58a-4544-b679-be775f3784a3" providerId="ADAL" clId="{EFBD9B4D-44D4-4C1E-BB4C-89649652F5FA}" dt="2021-04-24T13:19:22.758" v="17105"/>
          <ac:picMkLst>
            <pc:docMk/>
            <pc:sldMk cId="2309340267" sldId="306"/>
            <ac:picMk id="4" creationId="{17262A6B-C15C-44DD-A46B-F85BCB96BA9A}"/>
          </ac:picMkLst>
        </pc:picChg>
        <pc:picChg chg="add mod">
          <ac:chgData name="Emily" userId="10e40d4b-d58a-4544-b679-be775f3784a3" providerId="ADAL" clId="{EFBD9B4D-44D4-4C1E-BB4C-89649652F5FA}" dt="2021-04-25T15:50:51.661" v="17223"/>
          <ac:picMkLst>
            <pc:docMk/>
            <pc:sldMk cId="2309340267" sldId="306"/>
            <ac:picMk id="5" creationId="{C4597BCD-8217-4600-880A-0C645F6308FD}"/>
          </ac:picMkLst>
        </pc:picChg>
        <pc:picChg chg="add mod modCrop">
          <ac:chgData name="Emily" userId="10e40d4b-d58a-4544-b679-be775f3784a3" providerId="ADAL" clId="{EFBD9B4D-44D4-4C1E-BB4C-89649652F5FA}" dt="2021-04-21T10:38:30.538" v="14802" actId="207"/>
          <ac:picMkLst>
            <pc:docMk/>
            <pc:sldMk cId="2309340267" sldId="306"/>
            <ac:picMk id="6" creationId="{12BBD306-BB13-4504-B699-22C64FC39C00}"/>
          </ac:picMkLst>
        </pc:picChg>
        <pc:picChg chg="add del mod modCrop">
          <ac:chgData name="Emily" userId="10e40d4b-d58a-4544-b679-be775f3784a3" providerId="ADAL" clId="{EFBD9B4D-44D4-4C1E-BB4C-89649652F5FA}" dt="2021-04-22T10:27:43.595" v="17084" actId="478"/>
          <ac:picMkLst>
            <pc:docMk/>
            <pc:sldMk cId="2309340267" sldId="306"/>
            <ac:picMk id="8" creationId="{318DB2F2-3272-4A98-A544-CBF1D40384FB}"/>
          </ac:picMkLst>
        </pc:picChg>
        <pc:picChg chg="add del mod">
          <ac:chgData name="Emily" userId="10e40d4b-d58a-4544-b679-be775f3784a3" providerId="ADAL" clId="{EFBD9B4D-44D4-4C1E-BB4C-89649652F5FA}" dt="2021-04-22T10:28:49.952" v="17099" actId="478"/>
          <ac:picMkLst>
            <pc:docMk/>
            <pc:sldMk cId="2309340267" sldId="306"/>
            <ac:picMk id="14" creationId="{965B950B-2A0C-4716-974E-7F25F35FBF2F}"/>
          </ac:picMkLst>
        </pc:picChg>
        <pc:picChg chg="add mod modCrop">
          <ac:chgData name="Emily" userId="10e40d4b-d58a-4544-b679-be775f3784a3" providerId="ADAL" clId="{EFBD9B4D-44D4-4C1E-BB4C-89649652F5FA}" dt="2021-04-22T10:29:23.421" v="17103" actId="732"/>
          <ac:picMkLst>
            <pc:docMk/>
            <pc:sldMk cId="2309340267" sldId="306"/>
            <ac:picMk id="21" creationId="{102AB4AE-7ED3-4196-B6DB-55BB014AC538}"/>
          </ac:picMkLst>
        </pc:picChg>
      </pc:sldChg>
      <pc:sldChg chg="addSp delSp modSp add mod">
        <pc:chgData name="Emily" userId="10e40d4b-d58a-4544-b679-be775f3784a3" providerId="ADAL" clId="{EFBD9B4D-44D4-4C1E-BB4C-89649652F5FA}" dt="2021-04-22T10:08:15.938" v="16927" actId="1076"/>
        <pc:sldMkLst>
          <pc:docMk/>
          <pc:sldMk cId="2448654286" sldId="307"/>
        </pc:sldMkLst>
        <pc:spChg chg="mod">
          <ac:chgData name="Emily" userId="10e40d4b-d58a-4544-b679-be775f3784a3" providerId="ADAL" clId="{EFBD9B4D-44D4-4C1E-BB4C-89649652F5FA}" dt="2021-04-22T08:49:17.234" v="15698" actId="20577"/>
          <ac:spMkLst>
            <pc:docMk/>
            <pc:sldMk cId="2448654286" sldId="307"/>
            <ac:spMk id="2" creationId="{2018A76C-5F28-477E-A687-BC5981C717EF}"/>
          </ac:spMkLst>
        </pc:spChg>
        <pc:spChg chg="del">
          <ac:chgData name="Emily" userId="10e40d4b-d58a-4544-b679-be775f3784a3" providerId="ADAL" clId="{EFBD9B4D-44D4-4C1E-BB4C-89649652F5FA}" dt="2021-04-22T10:03:02.716" v="16818" actId="478"/>
          <ac:spMkLst>
            <pc:docMk/>
            <pc:sldMk cId="2448654286" sldId="307"/>
            <ac:spMk id="3" creationId="{ED75AB0B-FDC2-9240-A7F4-0AC7CE5A3D0A}"/>
          </ac:spMkLst>
        </pc:spChg>
        <pc:spChg chg="mod">
          <ac:chgData name="Emily" userId="10e40d4b-d58a-4544-b679-be775f3784a3" providerId="ADAL" clId="{EFBD9B4D-44D4-4C1E-BB4C-89649652F5FA}" dt="2021-04-21T13:36:20.873" v="15273" actId="14100"/>
          <ac:spMkLst>
            <pc:docMk/>
            <pc:sldMk cId="2448654286" sldId="307"/>
            <ac:spMk id="17" creationId="{C477BD5F-1051-4E41-87B5-7EDAC64E2844}"/>
          </ac:spMkLst>
        </pc:spChg>
        <pc:spChg chg="add mod">
          <ac:chgData name="Emily" userId="10e40d4b-d58a-4544-b679-be775f3784a3" providerId="ADAL" clId="{EFBD9B4D-44D4-4C1E-BB4C-89649652F5FA}" dt="2021-04-21T13:23:33.616" v="15074" actId="164"/>
          <ac:spMkLst>
            <pc:docMk/>
            <pc:sldMk cId="2448654286" sldId="307"/>
            <ac:spMk id="40" creationId="{82EC18A3-F86D-41C3-9EFB-5C371A67E07D}"/>
          </ac:spMkLst>
        </pc:spChg>
        <pc:spChg chg="add mod">
          <ac:chgData name="Emily" userId="10e40d4b-d58a-4544-b679-be775f3784a3" providerId="ADAL" clId="{EFBD9B4D-44D4-4C1E-BB4C-89649652F5FA}" dt="2021-04-21T13:33:58.481" v="15255" actId="14100"/>
          <ac:spMkLst>
            <pc:docMk/>
            <pc:sldMk cId="2448654286" sldId="307"/>
            <ac:spMk id="41" creationId="{8C734D00-8E2B-46FB-8B69-CABF1E6AF4B5}"/>
          </ac:spMkLst>
        </pc:spChg>
        <pc:spChg chg="add mod">
          <ac:chgData name="Emily" userId="10e40d4b-d58a-4544-b679-be775f3784a3" providerId="ADAL" clId="{EFBD9B4D-44D4-4C1E-BB4C-89649652F5FA}" dt="2021-04-21T13:34:00.815" v="15256" actId="14100"/>
          <ac:spMkLst>
            <pc:docMk/>
            <pc:sldMk cId="2448654286" sldId="307"/>
            <ac:spMk id="42" creationId="{E24EB00E-ABC7-4D16-890A-3FBB6A54E746}"/>
          </ac:spMkLst>
        </pc:spChg>
        <pc:spChg chg="add mod">
          <ac:chgData name="Emily" userId="10e40d4b-d58a-4544-b679-be775f3784a3" providerId="ADAL" clId="{EFBD9B4D-44D4-4C1E-BB4C-89649652F5FA}" dt="2021-04-21T13:23:33.616" v="15074" actId="164"/>
          <ac:spMkLst>
            <pc:docMk/>
            <pc:sldMk cId="2448654286" sldId="307"/>
            <ac:spMk id="43" creationId="{C78741C6-CC74-48E2-8F45-722C79CCC025}"/>
          </ac:spMkLst>
        </pc:spChg>
        <pc:spChg chg="add mod">
          <ac:chgData name="Emily" userId="10e40d4b-d58a-4544-b679-be775f3784a3" providerId="ADAL" clId="{EFBD9B4D-44D4-4C1E-BB4C-89649652F5FA}" dt="2021-04-21T13:23:33.616" v="15074" actId="164"/>
          <ac:spMkLst>
            <pc:docMk/>
            <pc:sldMk cId="2448654286" sldId="307"/>
            <ac:spMk id="44" creationId="{7D28DEB5-A335-43F4-8EF1-AC57A1871591}"/>
          </ac:spMkLst>
        </pc:spChg>
        <pc:spChg chg="add mod">
          <ac:chgData name="Emily" userId="10e40d4b-d58a-4544-b679-be775f3784a3" providerId="ADAL" clId="{EFBD9B4D-44D4-4C1E-BB4C-89649652F5FA}" dt="2021-04-21T13:23:33.616" v="15074" actId="164"/>
          <ac:spMkLst>
            <pc:docMk/>
            <pc:sldMk cId="2448654286" sldId="307"/>
            <ac:spMk id="45" creationId="{2DC096BA-B520-4BB0-8B92-D23927168DF9}"/>
          </ac:spMkLst>
        </pc:spChg>
        <pc:spChg chg="add mod">
          <ac:chgData name="Emily" userId="10e40d4b-d58a-4544-b679-be775f3784a3" providerId="ADAL" clId="{EFBD9B4D-44D4-4C1E-BB4C-89649652F5FA}" dt="2021-04-21T13:23:33.616" v="15074" actId="164"/>
          <ac:spMkLst>
            <pc:docMk/>
            <pc:sldMk cId="2448654286" sldId="307"/>
            <ac:spMk id="46" creationId="{62F1DA12-F836-48FF-8002-E87221986F37}"/>
          </ac:spMkLst>
        </pc:spChg>
        <pc:spChg chg="add mod">
          <ac:chgData name="Emily" userId="10e40d4b-d58a-4544-b679-be775f3784a3" providerId="ADAL" clId="{EFBD9B4D-44D4-4C1E-BB4C-89649652F5FA}" dt="2021-04-21T13:23:33.616" v="15074" actId="164"/>
          <ac:spMkLst>
            <pc:docMk/>
            <pc:sldMk cId="2448654286" sldId="307"/>
            <ac:spMk id="51" creationId="{B5624FC9-D4ED-4367-9EC9-85ECB700BB88}"/>
          </ac:spMkLst>
        </pc:spChg>
        <pc:spChg chg="add mod">
          <ac:chgData name="Emily" userId="10e40d4b-d58a-4544-b679-be775f3784a3" providerId="ADAL" clId="{EFBD9B4D-44D4-4C1E-BB4C-89649652F5FA}" dt="2021-04-21T13:23:33.616" v="15074" actId="164"/>
          <ac:spMkLst>
            <pc:docMk/>
            <pc:sldMk cId="2448654286" sldId="307"/>
            <ac:spMk id="53" creationId="{E3DAC1ED-ED4E-4149-8279-313B052690A0}"/>
          </ac:spMkLst>
        </pc:spChg>
        <pc:spChg chg="add mod">
          <ac:chgData name="Emily" userId="10e40d4b-d58a-4544-b679-be775f3784a3" providerId="ADAL" clId="{EFBD9B4D-44D4-4C1E-BB4C-89649652F5FA}" dt="2021-04-21T13:33:18.964" v="15243" actId="164"/>
          <ac:spMkLst>
            <pc:docMk/>
            <pc:sldMk cId="2448654286" sldId="307"/>
            <ac:spMk id="74" creationId="{AE81C62A-E927-4747-A46B-43615DF770E9}"/>
          </ac:spMkLst>
        </pc:spChg>
        <pc:spChg chg="add mod">
          <ac:chgData name="Emily" userId="10e40d4b-d58a-4544-b679-be775f3784a3" providerId="ADAL" clId="{EFBD9B4D-44D4-4C1E-BB4C-89649652F5FA}" dt="2021-04-21T13:33:18.964" v="15243" actId="164"/>
          <ac:spMkLst>
            <pc:docMk/>
            <pc:sldMk cId="2448654286" sldId="307"/>
            <ac:spMk id="75" creationId="{7BE5B120-6681-4DA6-8535-B4034E73C083}"/>
          </ac:spMkLst>
        </pc:spChg>
        <pc:spChg chg="add mod">
          <ac:chgData name="Emily" userId="10e40d4b-d58a-4544-b679-be775f3784a3" providerId="ADAL" clId="{EFBD9B4D-44D4-4C1E-BB4C-89649652F5FA}" dt="2021-04-21T13:33:18.964" v="15243" actId="164"/>
          <ac:spMkLst>
            <pc:docMk/>
            <pc:sldMk cId="2448654286" sldId="307"/>
            <ac:spMk id="76" creationId="{E5665CD3-9EE3-42F5-B76F-83A8D7DFBC3A}"/>
          </ac:spMkLst>
        </pc:spChg>
        <pc:spChg chg="add del mod">
          <ac:chgData name="Emily" userId="10e40d4b-d58a-4544-b679-be775f3784a3" providerId="ADAL" clId="{EFBD9B4D-44D4-4C1E-BB4C-89649652F5FA}" dt="2021-04-21T13:29:26.038" v="15169" actId="478"/>
          <ac:spMkLst>
            <pc:docMk/>
            <pc:sldMk cId="2448654286" sldId="307"/>
            <ac:spMk id="77" creationId="{D01F12C7-1CD9-4ECA-8541-6C9B9742B9BC}"/>
          </ac:spMkLst>
        </pc:spChg>
        <pc:spChg chg="add mod">
          <ac:chgData name="Emily" userId="10e40d4b-d58a-4544-b679-be775f3784a3" providerId="ADAL" clId="{EFBD9B4D-44D4-4C1E-BB4C-89649652F5FA}" dt="2021-04-21T13:33:18.964" v="15243" actId="164"/>
          <ac:spMkLst>
            <pc:docMk/>
            <pc:sldMk cId="2448654286" sldId="307"/>
            <ac:spMk id="78" creationId="{B7E5226D-0BAC-45DC-ABE8-CC64A1673254}"/>
          </ac:spMkLst>
        </pc:spChg>
        <pc:spChg chg="add mod">
          <ac:chgData name="Emily" userId="10e40d4b-d58a-4544-b679-be775f3784a3" providerId="ADAL" clId="{EFBD9B4D-44D4-4C1E-BB4C-89649652F5FA}" dt="2021-04-21T13:33:18.964" v="15243" actId="164"/>
          <ac:spMkLst>
            <pc:docMk/>
            <pc:sldMk cId="2448654286" sldId="307"/>
            <ac:spMk id="79" creationId="{B21C6681-ED10-4442-83B0-5581DE4047F0}"/>
          </ac:spMkLst>
        </pc:spChg>
        <pc:spChg chg="add mod">
          <ac:chgData name="Emily" userId="10e40d4b-d58a-4544-b679-be775f3784a3" providerId="ADAL" clId="{EFBD9B4D-44D4-4C1E-BB4C-89649652F5FA}" dt="2021-04-21T13:33:18.964" v="15243" actId="164"/>
          <ac:spMkLst>
            <pc:docMk/>
            <pc:sldMk cId="2448654286" sldId="307"/>
            <ac:spMk id="80" creationId="{F29D8108-378E-45EF-9AC1-6630B80C377E}"/>
          </ac:spMkLst>
        </pc:spChg>
        <pc:spChg chg="add del mod">
          <ac:chgData name="Emily" userId="10e40d4b-d58a-4544-b679-be775f3784a3" providerId="ADAL" clId="{EFBD9B4D-44D4-4C1E-BB4C-89649652F5FA}" dt="2021-04-21T13:31:55.368" v="15203" actId="478"/>
          <ac:spMkLst>
            <pc:docMk/>
            <pc:sldMk cId="2448654286" sldId="307"/>
            <ac:spMk id="81" creationId="{54FFAAEC-7602-4DD4-926B-3B6D77D63D0D}"/>
          </ac:spMkLst>
        </pc:spChg>
        <pc:spChg chg="add mod">
          <ac:chgData name="Emily" userId="10e40d4b-d58a-4544-b679-be775f3784a3" providerId="ADAL" clId="{EFBD9B4D-44D4-4C1E-BB4C-89649652F5FA}" dt="2021-04-21T13:33:18.964" v="15243" actId="164"/>
          <ac:spMkLst>
            <pc:docMk/>
            <pc:sldMk cId="2448654286" sldId="307"/>
            <ac:spMk id="82" creationId="{50C35B5F-391D-4335-874D-F89DE007E234}"/>
          </ac:spMkLst>
        </pc:spChg>
        <pc:spChg chg="add mod">
          <ac:chgData name="Emily" userId="10e40d4b-d58a-4544-b679-be775f3784a3" providerId="ADAL" clId="{EFBD9B4D-44D4-4C1E-BB4C-89649652F5FA}" dt="2021-04-21T13:33:18.964" v="15243" actId="164"/>
          <ac:spMkLst>
            <pc:docMk/>
            <pc:sldMk cId="2448654286" sldId="307"/>
            <ac:spMk id="83" creationId="{B676B2B9-D482-4761-B8DB-E93DFDCE6D16}"/>
          </ac:spMkLst>
        </pc:spChg>
        <pc:spChg chg="add mod ord">
          <ac:chgData name="Emily" userId="10e40d4b-d58a-4544-b679-be775f3784a3" providerId="ADAL" clId="{EFBD9B4D-44D4-4C1E-BB4C-89649652F5FA}" dt="2021-04-21T13:35:24.766" v="15269" actId="14100"/>
          <ac:spMkLst>
            <pc:docMk/>
            <pc:sldMk cId="2448654286" sldId="307"/>
            <ac:spMk id="85" creationId="{16219B6C-FE2F-4D64-B9B5-ADD056511C16}"/>
          </ac:spMkLst>
        </pc:spChg>
        <pc:spChg chg="add mod">
          <ac:chgData name="Emily" userId="10e40d4b-d58a-4544-b679-be775f3784a3" providerId="ADAL" clId="{EFBD9B4D-44D4-4C1E-BB4C-89649652F5FA}" dt="2021-04-22T10:08:15.938" v="16927" actId="1076"/>
          <ac:spMkLst>
            <pc:docMk/>
            <pc:sldMk cId="2448654286" sldId="307"/>
            <ac:spMk id="86" creationId="{D1C1A5D8-2CB2-4A1B-9C12-0F26C118D274}"/>
          </ac:spMkLst>
        </pc:spChg>
        <pc:spChg chg="add del mod">
          <ac:chgData name="Emily" userId="10e40d4b-d58a-4544-b679-be775f3784a3" providerId="ADAL" clId="{EFBD9B4D-44D4-4C1E-BB4C-89649652F5FA}" dt="2021-04-22T10:00:47.926" v="16817" actId="478"/>
          <ac:spMkLst>
            <pc:docMk/>
            <pc:sldMk cId="2448654286" sldId="307"/>
            <ac:spMk id="87" creationId="{2DEAF47F-1405-4DD6-A211-3546CD5EAEEF}"/>
          </ac:spMkLst>
        </pc:spChg>
        <pc:spChg chg="add mod">
          <ac:chgData name="Emily" userId="10e40d4b-d58a-4544-b679-be775f3784a3" providerId="ADAL" clId="{EFBD9B4D-44D4-4C1E-BB4C-89649652F5FA}" dt="2021-04-22T10:07:37.669" v="16906" actId="1076"/>
          <ac:spMkLst>
            <pc:docMk/>
            <pc:sldMk cId="2448654286" sldId="307"/>
            <ac:spMk id="88" creationId="{5C0154A7-E2E1-4FA9-8728-3E9C12F85AF3}"/>
          </ac:spMkLst>
        </pc:spChg>
        <pc:grpChg chg="add mod">
          <ac:chgData name="Emily" userId="10e40d4b-d58a-4544-b679-be775f3784a3" providerId="ADAL" clId="{EFBD9B4D-44D4-4C1E-BB4C-89649652F5FA}" dt="2021-04-21T13:35:29.523" v="15270" actId="1076"/>
          <ac:grpSpMkLst>
            <pc:docMk/>
            <pc:sldMk cId="2448654286" sldId="307"/>
            <ac:grpSpMk id="54" creationId="{B9CCF304-0A98-4DE9-9C70-11D19048CA43}"/>
          </ac:grpSpMkLst>
        </pc:grpChg>
        <pc:grpChg chg="add mod">
          <ac:chgData name="Emily" userId="10e40d4b-d58a-4544-b679-be775f3784a3" providerId="ADAL" clId="{EFBD9B4D-44D4-4C1E-BB4C-89649652F5FA}" dt="2021-04-21T13:33:18.964" v="15243" actId="164"/>
          <ac:grpSpMkLst>
            <pc:docMk/>
            <pc:sldMk cId="2448654286" sldId="307"/>
            <ac:grpSpMk id="65" creationId="{06E6AD74-570D-4359-BD14-7E561F4E6F73}"/>
          </ac:grpSpMkLst>
        </pc:grpChg>
        <pc:grpChg chg="add mod">
          <ac:chgData name="Emily" userId="10e40d4b-d58a-4544-b679-be775f3784a3" providerId="ADAL" clId="{EFBD9B4D-44D4-4C1E-BB4C-89649652F5FA}" dt="2021-04-21T13:36:17.264" v="15272" actId="1076"/>
          <ac:grpSpMkLst>
            <pc:docMk/>
            <pc:sldMk cId="2448654286" sldId="307"/>
            <ac:grpSpMk id="84" creationId="{ADFD8154-DF51-4CDB-8F75-F9C5085E5162}"/>
          </ac:grpSpMkLst>
        </pc:grpChg>
        <pc:picChg chg="del">
          <ac:chgData name="Emily" userId="10e40d4b-d58a-4544-b679-be775f3784a3" providerId="ADAL" clId="{EFBD9B4D-44D4-4C1E-BB4C-89649652F5FA}" dt="2021-04-21T13:16:56.445" v="14922" actId="478"/>
          <ac:picMkLst>
            <pc:docMk/>
            <pc:sldMk cId="2448654286" sldId="307"/>
            <ac:picMk id="9" creationId="{390FF6CC-2F07-4C18-8A48-195751ACCD0C}"/>
          </ac:picMkLst>
        </pc:picChg>
        <pc:picChg chg="add del mod">
          <ac:chgData name="Emily" userId="10e40d4b-d58a-4544-b679-be775f3784a3" providerId="ADAL" clId="{EFBD9B4D-44D4-4C1E-BB4C-89649652F5FA}" dt="2021-04-21T13:23:28.906" v="15073" actId="478"/>
          <ac:picMkLst>
            <pc:docMk/>
            <pc:sldMk cId="2448654286" sldId="307"/>
            <ac:picMk id="10" creationId="{23C74D5C-9C57-4551-B86C-EB641F3AE126}"/>
          </ac:picMkLst>
        </pc:picChg>
        <pc:picChg chg="del">
          <ac:chgData name="Emily" userId="10e40d4b-d58a-4544-b679-be775f3784a3" providerId="ADAL" clId="{EFBD9B4D-44D4-4C1E-BB4C-89649652F5FA}" dt="2021-04-21T13:16:57.175" v="14923" actId="478"/>
          <ac:picMkLst>
            <pc:docMk/>
            <pc:sldMk cId="2448654286" sldId="307"/>
            <ac:picMk id="11" creationId="{5700E28D-B418-4254-867B-C32B48993D12}"/>
          </ac:picMkLst>
        </pc:picChg>
        <pc:picChg chg="del">
          <ac:chgData name="Emily" userId="10e40d4b-d58a-4544-b679-be775f3784a3" providerId="ADAL" clId="{EFBD9B4D-44D4-4C1E-BB4C-89649652F5FA}" dt="2021-04-21T13:16:57.736" v="14924" actId="478"/>
          <ac:picMkLst>
            <pc:docMk/>
            <pc:sldMk cId="2448654286" sldId="307"/>
            <ac:picMk id="13" creationId="{ED035AD7-4EAF-4A48-970A-6FAEE47FA5BF}"/>
          </ac:picMkLst>
        </pc:picChg>
        <pc:picChg chg="add del mod">
          <ac:chgData name="Emily" userId="10e40d4b-d58a-4544-b679-be775f3784a3" providerId="ADAL" clId="{EFBD9B4D-44D4-4C1E-BB4C-89649652F5FA}" dt="2021-04-21T13:32:34.513" v="15236" actId="478"/>
          <ac:picMkLst>
            <pc:docMk/>
            <pc:sldMk cId="2448654286" sldId="307"/>
            <ac:picMk id="55" creationId="{0EB4A824-CC2E-4703-B218-FC0E1B25F4E3}"/>
          </ac:picMkLst>
        </pc:picChg>
        <pc:cxnChg chg="add mod ord">
          <ac:chgData name="Emily" userId="10e40d4b-d58a-4544-b679-be775f3784a3" providerId="ADAL" clId="{EFBD9B4D-44D4-4C1E-BB4C-89649652F5FA}" dt="2021-04-21T13:23:33.616" v="15074" actId="164"/>
          <ac:cxnSpMkLst>
            <pc:docMk/>
            <pc:sldMk cId="2448654286" sldId="307"/>
            <ac:cxnSpMk id="4" creationId="{C4E4FDB0-202F-433E-87E9-BC80BDB31892}"/>
          </ac:cxnSpMkLst>
        </pc:cxnChg>
        <pc:cxnChg chg="add mod ord">
          <ac:chgData name="Emily" userId="10e40d4b-d58a-4544-b679-be775f3784a3" providerId="ADAL" clId="{EFBD9B4D-44D4-4C1E-BB4C-89649652F5FA}" dt="2021-04-21T13:23:33.616" v="15074" actId="164"/>
          <ac:cxnSpMkLst>
            <pc:docMk/>
            <pc:sldMk cId="2448654286" sldId="307"/>
            <ac:cxnSpMk id="8" creationId="{94C6BAAC-C75E-4EBE-AD9D-C548AB2A0E78}"/>
          </ac:cxnSpMkLst>
        </pc:cxnChg>
        <pc:cxnChg chg="add mod">
          <ac:chgData name="Emily" userId="10e40d4b-d58a-4544-b679-be775f3784a3" providerId="ADAL" clId="{EFBD9B4D-44D4-4C1E-BB4C-89649652F5FA}" dt="2021-04-21T13:23:33.616" v="15074" actId="164"/>
          <ac:cxnSpMkLst>
            <pc:docMk/>
            <pc:sldMk cId="2448654286" sldId="307"/>
            <ac:cxnSpMk id="12" creationId="{8FC3BF12-C51C-46B1-BC7E-E0E7CE31DA60}"/>
          </ac:cxnSpMkLst>
        </pc:cxnChg>
        <pc:cxnChg chg="add mod">
          <ac:chgData name="Emily" userId="10e40d4b-d58a-4544-b679-be775f3784a3" providerId="ADAL" clId="{EFBD9B4D-44D4-4C1E-BB4C-89649652F5FA}" dt="2021-04-21T13:23:33.616" v="15074" actId="164"/>
          <ac:cxnSpMkLst>
            <pc:docMk/>
            <pc:sldMk cId="2448654286" sldId="307"/>
            <ac:cxnSpMk id="14" creationId="{2C7BC8F4-52F6-4D65-B33C-65EE35645B13}"/>
          </ac:cxnSpMkLst>
        </pc:cxnChg>
        <pc:cxnChg chg="add del mod">
          <ac:chgData name="Emily" userId="10e40d4b-d58a-4544-b679-be775f3784a3" providerId="ADAL" clId="{EFBD9B4D-44D4-4C1E-BB4C-89649652F5FA}" dt="2021-04-21T13:17:56.786" v="14943" actId="478"/>
          <ac:cxnSpMkLst>
            <pc:docMk/>
            <pc:sldMk cId="2448654286" sldId="307"/>
            <ac:cxnSpMk id="15" creationId="{E25E306C-A11F-4F8E-B9ED-C8D1AECB92FF}"/>
          </ac:cxnSpMkLst>
        </pc:cxnChg>
        <pc:cxnChg chg="add mod ord">
          <ac:chgData name="Emily" userId="10e40d4b-d58a-4544-b679-be775f3784a3" providerId="ADAL" clId="{EFBD9B4D-44D4-4C1E-BB4C-89649652F5FA}" dt="2021-04-21T13:23:33.616" v="15074" actId="164"/>
          <ac:cxnSpMkLst>
            <pc:docMk/>
            <pc:sldMk cId="2448654286" sldId="307"/>
            <ac:cxnSpMk id="18" creationId="{94EB10C4-F2D8-412E-8046-75E5EA1D7BAF}"/>
          </ac:cxnSpMkLst>
        </pc:cxnChg>
        <pc:cxnChg chg="add mod">
          <ac:chgData name="Emily" userId="10e40d4b-d58a-4544-b679-be775f3784a3" providerId="ADAL" clId="{EFBD9B4D-44D4-4C1E-BB4C-89649652F5FA}" dt="2021-04-21T13:23:33.616" v="15074" actId="164"/>
          <ac:cxnSpMkLst>
            <pc:docMk/>
            <pc:sldMk cId="2448654286" sldId="307"/>
            <ac:cxnSpMk id="19" creationId="{35AC9497-DEB6-4FBE-833D-B0FB8A6BF638}"/>
          </ac:cxnSpMkLst>
        </pc:cxnChg>
        <pc:cxnChg chg="add mod">
          <ac:chgData name="Emily" userId="10e40d4b-d58a-4544-b679-be775f3784a3" providerId="ADAL" clId="{EFBD9B4D-44D4-4C1E-BB4C-89649652F5FA}" dt="2021-04-21T13:23:33.616" v="15074" actId="164"/>
          <ac:cxnSpMkLst>
            <pc:docMk/>
            <pc:sldMk cId="2448654286" sldId="307"/>
            <ac:cxnSpMk id="20" creationId="{BA7E2B1E-C794-43C6-89C5-F0DE172EE8C4}"/>
          </ac:cxnSpMkLst>
        </pc:cxnChg>
        <pc:cxnChg chg="add mod">
          <ac:chgData name="Emily" userId="10e40d4b-d58a-4544-b679-be775f3784a3" providerId="ADAL" clId="{EFBD9B4D-44D4-4C1E-BB4C-89649652F5FA}" dt="2021-04-21T13:23:33.616" v="15074" actId="164"/>
          <ac:cxnSpMkLst>
            <pc:docMk/>
            <pc:sldMk cId="2448654286" sldId="307"/>
            <ac:cxnSpMk id="21" creationId="{9C9778B6-13B0-4BC1-9344-5A2ACD60EF9E}"/>
          </ac:cxnSpMkLst>
        </pc:cxnChg>
        <pc:cxnChg chg="add mod">
          <ac:chgData name="Emily" userId="10e40d4b-d58a-4544-b679-be775f3784a3" providerId="ADAL" clId="{EFBD9B4D-44D4-4C1E-BB4C-89649652F5FA}" dt="2021-04-21T13:23:33.616" v="15074" actId="164"/>
          <ac:cxnSpMkLst>
            <pc:docMk/>
            <pc:sldMk cId="2448654286" sldId="307"/>
            <ac:cxnSpMk id="23" creationId="{67F4F717-161D-4A47-939A-EB3A2733FE88}"/>
          </ac:cxnSpMkLst>
        </pc:cxnChg>
        <pc:cxnChg chg="add del mod">
          <ac:chgData name="Emily" userId="10e40d4b-d58a-4544-b679-be775f3784a3" providerId="ADAL" clId="{EFBD9B4D-44D4-4C1E-BB4C-89649652F5FA}" dt="2021-04-21T13:20:30.259" v="14994" actId="478"/>
          <ac:cxnSpMkLst>
            <pc:docMk/>
            <pc:sldMk cId="2448654286" sldId="307"/>
            <ac:cxnSpMk id="25" creationId="{9482E8EB-4365-41D7-A1A7-A16300E54046}"/>
          </ac:cxnSpMkLst>
        </pc:cxnChg>
        <pc:cxnChg chg="add del mod">
          <ac:chgData name="Emily" userId="10e40d4b-d58a-4544-b679-be775f3784a3" providerId="ADAL" clId="{EFBD9B4D-44D4-4C1E-BB4C-89649652F5FA}" dt="2021-04-21T13:19:42.265" v="14981" actId="478"/>
          <ac:cxnSpMkLst>
            <pc:docMk/>
            <pc:sldMk cId="2448654286" sldId="307"/>
            <ac:cxnSpMk id="28" creationId="{232BB795-FD7E-4296-8AAD-52CD2F6A860D}"/>
          </ac:cxnSpMkLst>
        </pc:cxnChg>
        <pc:cxnChg chg="add mod">
          <ac:chgData name="Emily" userId="10e40d4b-d58a-4544-b679-be775f3784a3" providerId="ADAL" clId="{EFBD9B4D-44D4-4C1E-BB4C-89649652F5FA}" dt="2021-04-21T13:23:33.616" v="15074" actId="164"/>
          <ac:cxnSpMkLst>
            <pc:docMk/>
            <pc:sldMk cId="2448654286" sldId="307"/>
            <ac:cxnSpMk id="31" creationId="{5A630D12-7831-4D7D-B358-4B2E7E68F63D}"/>
          </ac:cxnSpMkLst>
        </pc:cxnChg>
        <pc:cxnChg chg="add mod">
          <ac:chgData name="Emily" userId="10e40d4b-d58a-4544-b679-be775f3784a3" providerId="ADAL" clId="{EFBD9B4D-44D4-4C1E-BB4C-89649652F5FA}" dt="2021-04-21T13:23:33.616" v="15074" actId="164"/>
          <ac:cxnSpMkLst>
            <pc:docMk/>
            <pc:sldMk cId="2448654286" sldId="307"/>
            <ac:cxnSpMk id="33" creationId="{3AD098B0-7024-498F-9FAB-353D3BB4D470}"/>
          </ac:cxnSpMkLst>
        </pc:cxnChg>
        <pc:cxnChg chg="add mod">
          <ac:chgData name="Emily" userId="10e40d4b-d58a-4544-b679-be775f3784a3" providerId="ADAL" clId="{EFBD9B4D-44D4-4C1E-BB4C-89649652F5FA}" dt="2021-04-21T13:23:33.616" v="15074" actId="164"/>
          <ac:cxnSpMkLst>
            <pc:docMk/>
            <pc:sldMk cId="2448654286" sldId="307"/>
            <ac:cxnSpMk id="34" creationId="{23880CC6-CD92-4F6E-A6BD-10C7B3D6872C}"/>
          </ac:cxnSpMkLst>
        </pc:cxnChg>
        <pc:cxnChg chg="add mod">
          <ac:chgData name="Emily" userId="10e40d4b-d58a-4544-b679-be775f3784a3" providerId="ADAL" clId="{EFBD9B4D-44D4-4C1E-BB4C-89649652F5FA}" dt="2021-04-21T13:23:33.616" v="15074" actId="164"/>
          <ac:cxnSpMkLst>
            <pc:docMk/>
            <pc:sldMk cId="2448654286" sldId="307"/>
            <ac:cxnSpMk id="36" creationId="{4D6B6FAB-841A-4148-BDE5-42B5A520E718}"/>
          </ac:cxnSpMkLst>
        </pc:cxnChg>
        <pc:cxnChg chg="add mod">
          <ac:chgData name="Emily" userId="10e40d4b-d58a-4544-b679-be775f3784a3" providerId="ADAL" clId="{EFBD9B4D-44D4-4C1E-BB4C-89649652F5FA}" dt="2021-04-21T13:23:33.616" v="15074" actId="164"/>
          <ac:cxnSpMkLst>
            <pc:docMk/>
            <pc:sldMk cId="2448654286" sldId="307"/>
            <ac:cxnSpMk id="38" creationId="{D8301E2C-1277-4ACE-9CC0-88E289E9E2A8}"/>
          </ac:cxnSpMkLst>
        </pc:cxnChg>
        <pc:cxnChg chg="add mod">
          <ac:chgData name="Emily" userId="10e40d4b-d58a-4544-b679-be775f3784a3" providerId="ADAL" clId="{EFBD9B4D-44D4-4C1E-BB4C-89649652F5FA}" dt="2021-04-21T13:23:33.616" v="15074" actId="164"/>
          <ac:cxnSpMkLst>
            <pc:docMk/>
            <pc:sldMk cId="2448654286" sldId="307"/>
            <ac:cxnSpMk id="48" creationId="{91B59869-E3EF-4D32-9D94-9C3121CD83FE}"/>
          </ac:cxnSpMkLst>
        </pc:cxnChg>
        <pc:cxnChg chg="add mod">
          <ac:chgData name="Emily" userId="10e40d4b-d58a-4544-b679-be775f3784a3" providerId="ADAL" clId="{EFBD9B4D-44D4-4C1E-BB4C-89649652F5FA}" dt="2021-04-21T13:23:33.616" v="15074" actId="164"/>
          <ac:cxnSpMkLst>
            <pc:docMk/>
            <pc:sldMk cId="2448654286" sldId="307"/>
            <ac:cxnSpMk id="49" creationId="{05BE3A59-8192-42BF-85E7-C0C829D33BC3}"/>
          </ac:cxnSpMkLst>
        </pc:cxnChg>
        <pc:cxnChg chg="add mod">
          <ac:chgData name="Emily" userId="10e40d4b-d58a-4544-b679-be775f3784a3" providerId="ADAL" clId="{EFBD9B4D-44D4-4C1E-BB4C-89649652F5FA}" dt="2021-04-21T13:23:33.616" v="15074" actId="164"/>
          <ac:cxnSpMkLst>
            <pc:docMk/>
            <pc:sldMk cId="2448654286" sldId="307"/>
            <ac:cxnSpMk id="52" creationId="{F6A39053-B7C6-4522-A931-DBC480E936EE}"/>
          </ac:cxnSpMkLst>
        </pc:cxnChg>
        <pc:cxnChg chg="add del">
          <ac:chgData name="Emily" userId="10e40d4b-d58a-4544-b679-be775f3784a3" providerId="ADAL" clId="{EFBD9B4D-44D4-4C1E-BB4C-89649652F5FA}" dt="2021-04-21T13:24:13.966" v="15080" actId="478"/>
          <ac:cxnSpMkLst>
            <pc:docMk/>
            <pc:sldMk cId="2448654286" sldId="307"/>
            <ac:cxnSpMk id="57" creationId="{25382CC6-802B-4E8C-9BE2-531C6C96E45F}"/>
          </ac:cxnSpMkLst>
        </pc:cxnChg>
        <pc:cxnChg chg="add mod">
          <ac:chgData name="Emily" userId="10e40d4b-d58a-4544-b679-be775f3784a3" providerId="ADAL" clId="{EFBD9B4D-44D4-4C1E-BB4C-89649652F5FA}" dt="2021-04-21T13:25:09.233" v="15093" actId="164"/>
          <ac:cxnSpMkLst>
            <pc:docMk/>
            <pc:sldMk cId="2448654286" sldId="307"/>
            <ac:cxnSpMk id="59" creationId="{C297DFD5-CB7C-436A-ADEE-5DF59F944FEB}"/>
          </ac:cxnSpMkLst>
        </pc:cxnChg>
        <pc:cxnChg chg="add del mod">
          <ac:chgData name="Emily" userId="10e40d4b-d58a-4544-b679-be775f3784a3" providerId="ADAL" clId="{EFBD9B4D-44D4-4C1E-BB4C-89649652F5FA}" dt="2021-04-21T13:24:40.595" v="15086" actId="478"/>
          <ac:cxnSpMkLst>
            <pc:docMk/>
            <pc:sldMk cId="2448654286" sldId="307"/>
            <ac:cxnSpMk id="60" creationId="{F4CAFABD-2152-4A08-B855-8D4E8C34CD60}"/>
          </ac:cxnSpMkLst>
        </pc:cxnChg>
        <pc:cxnChg chg="add mod">
          <ac:chgData name="Emily" userId="10e40d4b-d58a-4544-b679-be775f3784a3" providerId="ADAL" clId="{EFBD9B4D-44D4-4C1E-BB4C-89649652F5FA}" dt="2021-04-21T13:25:09.233" v="15093" actId="164"/>
          <ac:cxnSpMkLst>
            <pc:docMk/>
            <pc:sldMk cId="2448654286" sldId="307"/>
            <ac:cxnSpMk id="61" creationId="{6C4DBC51-B1E4-49F2-A726-C952C0024493}"/>
          </ac:cxnSpMkLst>
        </pc:cxnChg>
        <pc:cxnChg chg="add mod">
          <ac:chgData name="Emily" userId="10e40d4b-d58a-4544-b679-be775f3784a3" providerId="ADAL" clId="{EFBD9B4D-44D4-4C1E-BB4C-89649652F5FA}" dt="2021-04-21T13:25:09.233" v="15093" actId="164"/>
          <ac:cxnSpMkLst>
            <pc:docMk/>
            <pc:sldMk cId="2448654286" sldId="307"/>
            <ac:cxnSpMk id="63" creationId="{03584965-EA58-46F8-8965-3F458F709F05}"/>
          </ac:cxnSpMkLst>
        </pc:cxnChg>
        <pc:cxnChg chg="add del mod">
          <ac:chgData name="Emily" userId="10e40d4b-d58a-4544-b679-be775f3784a3" providerId="ADAL" clId="{EFBD9B4D-44D4-4C1E-BB4C-89649652F5FA}" dt="2021-04-21T13:32:35.528" v="15237" actId="478"/>
          <ac:cxnSpMkLst>
            <pc:docMk/>
            <pc:sldMk cId="2448654286" sldId="307"/>
            <ac:cxnSpMk id="67" creationId="{F649BC1C-88CA-41DF-90F5-3D66F095C65D}"/>
          </ac:cxnSpMkLst>
        </pc:cxnChg>
        <pc:cxnChg chg="add mod ord">
          <ac:chgData name="Emily" userId="10e40d4b-d58a-4544-b679-be775f3784a3" providerId="ADAL" clId="{EFBD9B4D-44D4-4C1E-BB4C-89649652F5FA}" dt="2021-04-21T13:33:18.964" v="15243" actId="164"/>
          <ac:cxnSpMkLst>
            <pc:docMk/>
            <pc:sldMk cId="2448654286" sldId="307"/>
            <ac:cxnSpMk id="70" creationId="{C8B24E14-C3E5-409D-98EC-FA65A9666B79}"/>
          </ac:cxnSpMkLst>
        </pc:cxnChg>
        <pc:cxnChg chg="add mod ord">
          <ac:chgData name="Emily" userId="10e40d4b-d58a-4544-b679-be775f3784a3" providerId="ADAL" clId="{EFBD9B4D-44D4-4C1E-BB4C-89649652F5FA}" dt="2021-04-21T13:33:18.964" v="15243" actId="164"/>
          <ac:cxnSpMkLst>
            <pc:docMk/>
            <pc:sldMk cId="2448654286" sldId="307"/>
            <ac:cxnSpMk id="72" creationId="{8F775CB1-6B43-4625-A524-8217A7D3CB73}"/>
          </ac:cxnSpMkLst>
        </pc:cxnChg>
        <pc:cxnChg chg="add mod ord">
          <ac:chgData name="Emily" userId="10e40d4b-d58a-4544-b679-be775f3784a3" providerId="ADAL" clId="{EFBD9B4D-44D4-4C1E-BB4C-89649652F5FA}" dt="2021-04-21T13:33:18.964" v="15243" actId="164"/>
          <ac:cxnSpMkLst>
            <pc:docMk/>
            <pc:sldMk cId="2448654286" sldId="307"/>
            <ac:cxnSpMk id="73" creationId="{77F31207-B4F3-48D9-A566-360FDF41BA0F}"/>
          </ac:cxnSpMkLst>
        </pc:cxnChg>
      </pc:sldChg>
      <pc:sldChg chg="modSp mod">
        <pc:chgData name="Emily" userId="10e40d4b-d58a-4544-b679-be775f3784a3" providerId="ADAL" clId="{EFBD9B4D-44D4-4C1E-BB4C-89649652F5FA}" dt="2021-04-22T09:58:30.130" v="16748" actId="1076"/>
        <pc:sldMkLst>
          <pc:docMk/>
          <pc:sldMk cId="3962623029" sldId="308"/>
        </pc:sldMkLst>
        <pc:spChg chg="mod">
          <ac:chgData name="Emily" userId="10e40d4b-d58a-4544-b679-be775f3784a3" providerId="ADAL" clId="{EFBD9B4D-44D4-4C1E-BB4C-89649652F5FA}" dt="2021-04-22T09:58:30.130" v="16748" actId="1076"/>
          <ac:spMkLst>
            <pc:docMk/>
            <pc:sldMk cId="3962623029" sldId="308"/>
            <ac:spMk id="11" creationId="{B4A7DFC2-734F-AA4E-AFC4-F69830FEEB6A}"/>
          </ac:spMkLst>
        </pc:spChg>
        <pc:spChg chg="mod">
          <ac:chgData name="Emily" userId="10e40d4b-d58a-4544-b679-be775f3784a3" providerId="ADAL" clId="{EFBD9B4D-44D4-4C1E-BB4C-89649652F5FA}" dt="2021-04-22T09:58:30.130" v="16748" actId="1076"/>
          <ac:spMkLst>
            <pc:docMk/>
            <pc:sldMk cId="3962623029" sldId="308"/>
            <ac:spMk id="15" creationId="{197EDA5A-4E7D-D142-931B-06A39698D4DB}"/>
          </ac:spMkLst>
        </pc:spChg>
      </pc:sldChg>
      <pc:sldChg chg="add del">
        <pc:chgData name="Emily" userId="10e40d4b-d58a-4544-b679-be775f3784a3" providerId="ADAL" clId="{EFBD9B4D-44D4-4C1E-BB4C-89649652F5FA}" dt="2021-04-22T10:08:54.957" v="16930" actId="47"/>
        <pc:sldMkLst>
          <pc:docMk/>
          <pc:sldMk cId="626757239" sldId="309"/>
        </pc:sldMkLst>
      </pc:sldChg>
      <pc:sldChg chg="del">
        <pc:chgData name="Emily" userId="10e40d4b-d58a-4544-b679-be775f3784a3" providerId="ADAL" clId="{EFBD9B4D-44D4-4C1E-BB4C-89649652F5FA}" dt="2021-04-22T09:42:36.121" v="16691" actId="47"/>
        <pc:sldMkLst>
          <pc:docMk/>
          <pc:sldMk cId="3284443029" sldId="311"/>
        </pc:sldMkLst>
      </pc:sldChg>
      <pc:sldChg chg="del modNotesTx">
        <pc:chgData name="Emily" userId="10e40d4b-d58a-4544-b679-be775f3784a3" providerId="ADAL" clId="{EFBD9B4D-44D4-4C1E-BB4C-89649652F5FA}" dt="2021-04-22T09:42:32.335" v="16690" actId="47"/>
        <pc:sldMkLst>
          <pc:docMk/>
          <pc:sldMk cId="971182697" sldId="312"/>
        </pc:sldMkLst>
      </pc:sldChg>
    </pc:docChg>
  </pc:docChgLst>
  <pc:docChgLst>
    <pc:chgData name="Emily Porter" userId="S::wc19298@bristol.ac.uk::10e40d4b-d58a-4544-b679-be775f3784a3" providerId="AD" clId="Web-{15432BB1-8733-41A7-9579-166ED3026BC5}"/>
    <pc:docChg chg="addSld delSld modSld">
      <pc:chgData name="Emily Porter" userId="S::wc19298@bristol.ac.uk::10e40d4b-d58a-4544-b679-be775f3784a3" providerId="AD" clId="Web-{15432BB1-8733-41A7-9579-166ED3026BC5}" dt="2021-04-19T11:46:22.554" v="1519"/>
      <pc:docMkLst>
        <pc:docMk/>
      </pc:docMkLst>
      <pc:sldChg chg="modSp">
        <pc:chgData name="Emily Porter" userId="S::wc19298@bristol.ac.uk::10e40d4b-d58a-4544-b679-be775f3784a3" providerId="AD" clId="Web-{15432BB1-8733-41A7-9579-166ED3026BC5}" dt="2021-04-15T12:54:10.821" v="21" actId="20577"/>
        <pc:sldMkLst>
          <pc:docMk/>
          <pc:sldMk cId="109857222" sldId="256"/>
        </pc:sldMkLst>
        <pc:spChg chg="mod">
          <ac:chgData name="Emily Porter" userId="S::wc19298@bristol.ac.uk::10e40d4b-d58a-4544-b679-be775f3784a3" providerId="AD" clId="Web-{15432BB1-8733-41A7-9579-166ED3026BC5}" dt="2021-04-15T12:53:45.226" v="12" actId="20577"/>
          <ac:spMkLst>
            <pc:docMk/>
            <pc:sldMk cId="109857222" sldId="256"/>
            <ac:spMk id="2" creationId="{00000000-0000-0000-0000-000000000000}"/>
          </ac:spMkLst>
        </pc:spChg>
        <pc:spChg chg="mod">
          <ac:chgData name="Emily Porter" userId="S::wc19298@bristol.ac.uk::10e40d4b-d58a-4544-b679-be775f3784a3" providerId="AD" clId="Web-{15432BB1-8733-41A7-9579-166ED3026BC5}" dt="2021-04-15T12:54:10.821" v="21" actId="20577"/>
          <ac:spMkLst>
            <pc:docMk/>
            <pc:sldMk cId="109857222" sldId="256"/>
            <ac:spMk id="3" creationId="{00000000-0000-0000-0000-000000000000}"/>
          </ac:spMkLst>
        </pc:spChg>
      </pc:sldChg>
      <pc:sldChg chg="modSp new">
        <pc:chgData name="Emily Porter" userId="S::wc19298@bristol.ac.uk::10e40d4b-d58a-4544-b679-be775f3784a3" providerId="AD" clId="Web-{15432BB1-8733-41A7-9579-166ED3026BC5}" dt="2021-04-15T13:10:10.214" v="354" actId="20577"/>
        <pc:sldMkLst>
          <pc:docMk/>
          <pc:sldMk cId="3019396977" sldId="257"/>
        </pc:sldMkLst>
        <pc:spChg chg="mod">
          <ac:chgData name="Emily Porter" userId="S::wc19298@bristol.ac.uk::10e40d4b-d58a-4544-b679-be775f3784a3" providerId="AD" clId="Web-{15432BB1-8733-41A7-9579-166ED3026BC5}" dt="2021-04-15T12:55:21.293" v="30" actId="20577"/>
          <ac:spMkLst>
            <pc:docMk/>
            <pc:sldMk cId="3019396977" sldId="257"/>
            <ac:spMk id="2" creationId="{2018A76C-5F28-477E-A687-BC5981C717EF}"/>
          </ac:spMkLst>
        </pc:spChg>
        <pc:spChg chg="mod">
          <ac:chgData name="Emily Porter" userId="S::wc19298@bristol.ac.uk::10e40d4b-d58a-4544-b679-be775f3784a3" providerId="AD" clId="Web-{15432BB1-8733-41A7-9579-166ED3026BC5}" dt="2021-04-15T13:10:10.214" v="354" actId="20577"/>
          <ac:spMkLst>
            <pc:docMk/>
            <pc:sldMk cId="3019396977" sldId="257"/>
            <ac:spMk id="3" creationId="{0135EF52-2304-4870-9288-BABED7EC27D4}"/>
          </ac:spMkLst>
        </pc:spChg>
      </pc:sldChg>
      <pc:sldChg chg="modSp add replId">
        <pc:chgData name="Emily Porter" userId="S::wc19298@bristol.ac.uk::10e40d4b-d58a-4544-b679-be775f3784a3" providerId="AD" clId="Web-{15432BB1-8733-41A7-9579-166ED3026BC5}" dt="2021-04-15T12:55:27.278" v="33" actId="20577"/>
        <pc:sldMkLst>
          <pc:docMk/>
          <pc:sldMk cId="1369709684" sldId="258"/>
        </pc:sldMkLst>
        <pc:spChg chg="mod">
          <ac:chgData name="Emily Porter" userId="S::wc19298@bristol.ac.uk::10e40d4b-d58a-4544-b679-be775f3784a3" providerId="AD" clId="Web-{15432BB1-8733-41A7-9579-166ED3026BC5}" dt="2021-04-15T12:55:27.278" v="33" actId="20577"/>
          <ac:spMkLst>
            <pc:docMk/>
            <pc:sldMk cId="1369709684" sldId="258"/>
            <ac:spMk id="2" creationId="{2018A76C-5F28-477E-A687-BC5981C717EF}"/>
          </ac:spMkLst>
        </pc:spChg>
      </pc:sldChg>
      <pc:sldChg chg="modSp add replId">
        <pc:chgData name="Emily Porter" userId="S::wc19298@bristol.ac.uk::10e40d4b-d58a-4544-b679-be775f3784a3" providerId="AD" clId="Web-{15432BB1-8733-41A7-9579-166ED3026BC5}" dt="2021-04-15T12:55:40.591" v="42" actId="20577"/>
        <pc:sldMkLst>
          <pc:docMk/>
          <pc:sldMk cId="536643583" sldId="259"/>
        </pc:sldMkLst>
        <pc:spChg chg="mod">
          <ac:chgData name="Emily Porter" userId="S::wc19298@bristol.ac.uk::10e40d4b-d58a-4544-b679-be775f3784a3" providerId="AD" clId="Web-{15432BB1-8733-41A7-9579-166ED3026BC5}" dt="2021-04-15T12:55:40.591" v="42" actId="20577"/>
          <ac:spMkLst>
            <pc:docMk/>
            <pc:sldMk cId="536643583" sldId="259"/>
            <ac:spMk id="2" creationId="{2018A76C-5F28-477E-A687-BC5981C717EF}"/>
          </ac:spMkLst>
        </pc:spChg>
      </pc:sldChg>
      <pc:sldChg chg="addSp delSp modSp add mod replId setBg setClrOvrMap modNotes">
        <pc:chgData name="Emily Porter" userId="S::wc19298@bristol.ac.uk::10e40d4b-d58a-4544-b679-be775f3784a3" providerId="AD" clId="Web-{15432BB1-8733-41A7-9579-166ED3026BC5}" dt="2021-04-19T11:46:22.554" v="1519"/>
        <pc:sldMkLst>
          <pc:docMk/>
          <pc:sldMk cId="1600288707" sldId="260"/>
        </pc:sldMkLst>
        <pc:spChg chg="mod ord">
          <ac:chgData name="Emily Porter" userId="S::wc19298@bristol.ac.uk::10e40d4b-d58a-4544-b679-be775f3784a3" providerId="AD" clId="Web-{15432BB1-8733-41A7-9579-166ED3026BC5}" dt="2021-04-19T11:46:22.554" v="1519"/>
          <ac:spMkLst>
            <pc:docMk/>
            <pc:sldMk cId="1600288707" sldId="260"/>
            <ac:spMk id="2" creationId="{2018A76C-5F28-477E-A687-BC5981C717EF}"/>
          </ac:spMkLst>
        </pc:spChg>
        <pc:spChg chg="add del">
          <ac:chgData name="Emily Porter" userId="S::wc19298@bristol.ac.uk::10e40d4b-d58a-4544-b679-be775f3784a3" providerId="AD" clId="Web-{15432BB1-8733-41A7-9579-166ED3026BC5}" dt="2021-04-19T11:45:12.364" v="1502"/>
          <ac:spMkLst>
            <pc:docMk/>
            <pc:sldMk cId="1600288707" sldId="260"/>
            <ac:spMk id="3" creationId="{0135EF52-2304-4870-9288-BABED7EC27D4}"/>
          </ac:spMkLst>
        </pc:spChg>
        <pc:spChg chg="add del mod">
          <ac:chgData name="Emily Porter" userId="S::wc19298@bristol.ac.uk::10e40d4b-d58a-4544-b679-be775f3784a3" providerId="AD" clId="Web-{15432BB1-8733-41A7-9579-166ED3026BC5}" dt="2021-04-19T11:40:04.513" v="1465"/>
          <ac:spMkLst>
            <pc:docMk/>
            <pc:sldMk cId="1600288707" sldId="260"/>
            <ac:spMk id="4" creationId="{924FFEBD-6AFF-4A4C-A9E1-AF0D5AA30A15}"/>
          </ac:spMkLst>
        </pc:spChg>
        <pc:spChg chg="add del mod">
          <ac:chgData name="Emily Porter" userId="S::wc19298@bristol.ac.uk::10e40d4b-d58a-4544-b679-be775f3784a3" providerId="AD" clId="Web-{15432BB1-8733-41A7-9579-166ED3026BC5}" dt="2021-04-19T11:40:47.248" v="1485"/>
          <ac:spMkLst>
            <pc:docMk/>
            <pc:sldMk cId="1600288707" sldId="260"/>
            <ac:spMk id="22" creationId="{5C33B032-23D8-42AA-9B82-50BB734C8360}"/>
          </ac:spMkLst>
        </pc:spChg>
        <pc:spChg chg="add del">
          <ac:chgData name="Emily Porter" userId="S::wc19298@bristol.ac.uk::10e40d4b-d58a-4544-b679-be775f3784a3" providerId="AD" clId="Web-{15432BB1-8733-41A7-9579-166ED3026BC5}" dt="2021-04-19T11:45:22.083" v="1510"/>
          <ac:spMkLst>
            <pc:docMk/>
            <pc:sldMk cId="1600288707" sldId="260"/>
            <ac:spMk id="29" creationId="{928F64C6-FE22-4FC1-A763-DFCC514811BD}"/>
          </ac:spMkLst>
        </pc:spChg>
        <pc:spChg chg="add del">
          <ac:chgData name="Emily Porter" userId="S::wc19298@bristol.ac.uk::10e40d4b-d58a-4544-b679-be775f3784a3" providerId="AD" clId="Web-{15432BB1-8733-41A7-9579-166ED3026BC5}" dt="2021-04-19T11:45:28.209" v="1512"/>
          <ac:spMkLst>
            <pc:docMk/>
            <pc:sldMk cId="1600288707" sldId="260"/>
            <ac:spMk id="31" creationId="{928F64C6-FE22-4FC1-A763-DFCC514811BD}"/>
          </ac:spMkLst>
        </pc:spChg>
        <pc:spChg chg="add del">
          <ac:chgData name="Emily Porter" userId="S::wc19298@bristol.ac.uk::10e40d4b-d58a-4544-b679-be775f3784a3" providerId="AD" clId="Web-{15432BB1-8733-41A7-9579-166ED3026BC5}" dt="2021-04-19T11:45:18.599" v="1508"/>
          <ac:spMkLst>
            <pc:docMk/>
            <pc:sldMk cId="1600288707" sldId="260"/>
            <ac:spMk id="32" creationId="{4351DFE5-F63D-4BE0-BDA9-E3EB88F01AA5}"/>
          </ac:spMkLst>
        </pc:spChg>
        <pc:spChg chg="add del">
          <ac:chgData name="Emily Porter" userId="S::wc19298@bristol.ac.uk::10e40d4b-d58a-4544-b679-be775f3784a3" providerId="AD" clId="Web-{15432BB1-8733-41A7-9579-166ED3026BC5}" dt="2021-04-19T11:45:36.631" v="1514"/>
          <ac:spMkLst>
            <pc:docMk/>
            <pc:sldMk cId="1600288707" sldId="260"/>
            <ac:spMk id="35" creationId="{8DF8AE6E-38CD-4B2A-8E02-F099DD30EF40}"/>
          </ac:spMkLst>
        </pc:spChg>
        <pc:spChg chg="add del">
          <ac:chgData name="Emily Porter" userId="S::wc19298@bristol.ac.uk::10e40d4b-d58a-4544-b679-be775f3784a3" providerId="AD" clId="Web-{15432BB1-8733-41A7-9579-166ED3026BC5}" dt="2021-04-19T11:45:36.631" v="1514"/>
          <ac:spMkLst>
            <pc:docMk/>
            <pc:sldMk cId="1600288707" sldId="260"/>
            <ac:spMk id="36" creationId="{23293907-0F26-4752-BCD0-3AC2C5026383}"/>
          </ac:spMkLst>
        </pc:spChg>
        <pc:spChg chg="add del">
          <ac:chgData name="Emily Porter" userId="S::wc19298@bristol.ac.uk::10e40d4b-d58a-4544-b679-be775f3784a3" providerId="AD" clId="Web-{15432BB1-8733-41A7-9579-166ED3026BC5}" dt="2021-04-19T11:45:36.631" v="1514"/>
          <ac:spMkLst>
            <pc:docMk/>
            <pc:sldMk cId="1600288707" sldId="260"/>
            <ac:spMk id="37" creationId="{912508EB-F97A-4D40-B70D-F4C57B340BE3}"/>
          </ac:spMkLst>
        </pc:spChg>
        <pc:spChg chg="add del">
          <ac:chgData name="Emily Porter" userId="S::wc19298@bristol.ac.uk::10e40d4b-d58a-4544-b679-be775f3784a3" providerId="AD" clId="Web-{15432BB1-8733-41A7-9579-166ED3026BC5}" dt="2021-04-19T11:45:36.631" v="1514"/>
          <ac:spMkLst>
            <pc:docMk/>
            <pc:sldMk cId="1600288707" sldId="260"/>
            <ac:spMk id="38" creationId="{1E32D174-F8A9-4FF0-8888-1B4F5E184961}"/>
          </ac:spMkLst>
        </pc:spChg>
        <pc:spChg chg="add del">
          <ac:chgData name="Emily Porter" userId="S::wc19298@bristol.ac.uk::10e40d4b-d58a-4544-b679-be775f3784a3" providerId="AD" clId="Web-{15432BB1-8733-41A7-9579-166ED3026BC5}" dt="2021-04-19T11:45:42.084" v="1516"/>
          <ac:spMkLst>
            <pc:docMk/>
            <pc:sldMk cId="1600288707" sldId="260"/>
            <ac:spMk id="39" creationId="{5CB593EA-2F98-479F-B4C4-F366571FA64D}"/>
          </ac:spMkLst>
        </pc:spChg>
        <pc:spChg chg="add del">
          <ac:chgData name="Emily Porter" userId="S::wc19298@bristol.ac.uk::10e40d4b-d58a-4544-b679-be775f3784a3" providerId="AD" clId="Web-{15432BB1-8733-41A7-9579-166ED3026BC5}" dt="2021-04-19T11:45:36.631" v="1514"/>
          <ac:spMkLst>
            <pc:docMk/>
            <pc:sldMk cId="1600288707" sldId="260"/>
            <ac:spMk id="40" creationId="{769201C5-687E-46FB-BA72-23BA40BFEE1E}"/>
          </ac:spMkLst>
        </pc:spChg>
        <pc:spChg chg="add del">
          <ac:chgData name="Emily Porter" userId="S::wc19298@bristol.ac.uk::10e40d4b-d58a-4544-b679-be775f3784a3" providerId="AD" clId="Web-{15432BB1-8733-41A7-9579-166ED3026BC5}" dt="2021-04-19T11:45:42.084" v="1516"/>
          <ac:spMkLst>
            <pc:docMk/>
            <pc:sldMk cId="1600288707" sldId="260"/>
            <ac:spMk id="41" creationId="{39BEB6D0-9E4E-4221-93D1-74ABECEE9EFC}"/>
          </ac:spMkLst>
        </pc:spChg>
        <pc:spChg chg="add del">
          <ac:chgData name="Emily Porter" userId="S::wc19298@bristol.ac.uk::10e40d4b-d58a-4544-b679-be775f3784a3" providerId="AD" clId="Web-{15432BB1-8733-41A7-9579-166ED3026BC5}" dt="2021-04-19T11:45:36.631" v="1514"/>
          <ac:spMkLst>
            <pc:docMk/>
            <pc:sldMk cId="1600288707" sldId="260"/>
            <ac:spMk id="42" creationId="{339141A8-FDFD-4ABE-A499-72C9669F4BE6}"/>
          </ac:spMkLst>
        </pc:spChg>
        <pc:spChg chg="add del">
          <ac:chgData name="Emily Porter" userId="S::wc19298@bristol.ac.uk::10e40d4b-d58a-4544-b679-be775f3784a3" providerId="AD" clId="Web-{15432BB1-8733-41A7-9579-166ED3026BC5}" dt="2021-04-19T11:45:42.084" v="1516"/>
          <ac:spMkLst>
            <pc:docMk/>
            <pc:sldMk cId="1600288707" sldId="260"/>
            <ac:spMk id="43" creationId="{D7902A35-907E-48DA-9A71-CE37BCC232DC}"/>
          </ac:spMkLst>
        </pc:spChg>
        <pc:spChg chg="add del">
          <ac:chgData name="Emily Porter" userId="S::wc19298@bristol.ac.uk::10e40d4b-d58a-4544-b679-be775f3784a3" providerId="AD" clId="Web-{15432BB1-8733-41A7-9579-166ED3026BC5}" dt="2021-04-19T11:45:36.631" v="1514"/>
          <ac:spMkLst>
            <pc:docMk/>
            <pc:sldMk cId="1600288707" sldId="260"/>
            <ac:spMk id="44" creationId="{8A439E11-755A-4258-859D-56A6B6AFCB66}"/>
          </ac:spMkLst>
        </pc:spChg>
        <pc:spChg chg="add del">
          <ac:chgData name="Emily Porter" userId="S::wc19298@bristol.ac.uk::10e40d4b-d58a-4544-b679-be775f3784a3" providerId="AD" clId="Web-{15432BB1-8733-41A7-9579-166ED3026BC5}" dt="2021-04-19T11:45:52.865" v="1518"/>
          <ac:spMkLst>
            <pc:docMk/>
            <pc:sldMk cId="1600288707" sldId="260"/>
            <ac:spMk id="45" creationId="{928F64C6-FE22-4FC1-A763-DFCC514811BD}"/>
          </ac:spMkLst>
        </pc:spChg>
        <pc:spChg chg="add del">
          <ac:chgData name="Emily Porter" userId="S::wc19298@bristol.ac.uk::10e40d4b-d58a-4544-b679-be775f3784a3" providerId="AD" clId="Web-{15432BB1-8733-41A7-9579-166ED3026BC5}" dt="2021-04-19T11:45:36.631" v="1514"/>
          <ac:spMkLst>
            <pc:docMk/>
            <pc:sldMk cId="1600288707" sldId="260"/>
            <ac:spMk id="46" creationId="{E916EF49-F958-4F28-A999-F8FA8D09AF86}"/>
          </ac:spMkLst>
        </pc:spChg>
        <pc:spChg chg="add del">
          <ac:chgData name="Emily Porter" userId="S::wc19298@bristol.ac.uk::10e40d4b-d58a-4544-b679-be775f3784a3" providerId="AD" clId="Web-{15432BB1-8733-41A7-9579-166ED3026BC5}" dt="2021-04-19T11:45:36.631" v="1514"/>
          <ac:spMkLst>
            <pc:docMk/>
            <pc:sldMk cId="1600288707" sldId="260"/>
            <ac:spMk id="48" creationId="{A7665D74-DFEA-412C-928C-F090E67084F3}"/>
          </ac:spMkLst>
        </pc:spChg>
        <pc:spChg chg="add">
          <ac:chgData name="Emily Porter" userId="S::wc19298@bristol.ac.uk::10e40d4b-d58a-4544-b679-be775f3784a3" providerId="AD" clId="Web-{15432BB1-8733-41A7-9579-166ED3026BC5}" dt="2021-04-19T11:46:22.554" v="1519"/>
          <ac:spMkLst>
            <pc:docMk/>
            <pc:sldMk cId="1600288707" sldId="260"/>
            <ac:spMk id="49" creationId="{928F64C6-FE22-4FC1-A763-DFCC514811BD}"/>
          </ac:spMkLst>
        </pc:spChg>
        <pc:spChg chg="add del">
          <ac:chgData name="Emily Porter" userId="S::wc19298@bristol.ac.uk::10e40d4b-d58a-4544-b679-be775f3784a3" providerId="AD" clId="Web-{15432BB1-8733-41A7-9579-166ED3026BC5}" dt="2021-04-19T11:45:36.631" v="1514"/>
          <ac:spMkLst>
            <pc:docMk/>
            <pc:sldMk cId="1600288707" sldId="260"/>
            <ac:spMk id="50" creationId="{3E84BD56-679D-4E0C-9C9B-D694ABF07373}"/>
          </ac:spMkLst>
        </pc:spChg>
        <pc:spChg chg="add del">
          <ac:chgData name="Emily Porter" userId="S::wc19298@bristol.ac.uk::10e40d4b-d58a-4544-b679-be775f3784a3" providerId="AD" clId="Web-{15432BB1-8733-41A7-9579-166ED3026BC5}" dt="2021-04-19T11:45:36.631" v="1514"/>
          <ac:spMkLst>
            <pc:docMk/>
            <pc:sldMk cId="1600288707" sldId="260"/>
            <ac:spMk id="52" creationId="{2335FEDF-EF88-4E68-9CF7-5A72EF32AFC2}"/>
          </ac:spMkLst>
        </pc:spChg>
        <pc:spChg chg="add del">
          <ac:chgData name="Emily Porter" userId="S::wc19298@bristol.ac.uk::10e40d4b-d58a-4544-b679-be775f3784a3" providerId="AD" clId="Web-{15432BB1-8733-41A7-9579-166ED3026BC5}" dt="2021-04-19T11:45:36.631" v="1514"/>
          <ac:spMkLst>
            <pc:docMk/>
            <pc:sldMk cId="1600288707" sldId="260"/>
            <ac:spMk id="54" creationId="{837A7BE2-DF08-4ECE-A520-13927DBF4C5E}"/>
          </ac:spMkLst>
        </pc:spChg>
        <pc:graphicFrameChg chg="add del mod ord modGraphic">
          <ac:chgData name="Emily Porter" userId="S::wc19298@bristol.ac.uk::10e40d4b-d58a-4544-b679-be775f3784a3" providerId="AD" clId="Web-{15432BB1-8733-41A7-9579-166ED3026BC5}" dt="2021-04-19T11:40:47.264" v="1501"/>
          <ac:graphicFrameMkLst>
            <pc:docMk/>
            <pc:sldMk cId="1600288707" sldId="260"/>
            <ac:graphicFrameMk id="6" creationId="{F8CBC6FE-D52A-481F-AE50-3A4B0CDC9FEC}"/>
          </ac:graphicFrameMkLst>
        </pc:graphicFrameChg>
        <pc:picChg chg="add del mod">
          <ac:chgData name="Emily Porter" userId="S::wc19298@bristol.ac.uk::10e40d4b-d58a-4544-b679-be775f3784a3" providerId="AD" clId="Web-{15432BB1-8733-41A7-9579-166ED3026BC5}" dt="2021-04-19T11:40:47.264" v="1500"/>
          <ac:picMkLst>
            <pc:docMk/>
            <pc:sldMk cId="1600288707" sldId="260"/>
            <ac:picMk id="7" creationId="{B8EEF5F6-F6C2-4546-8ADF-EDD3E6A88F57}"/>
          </ac:picMkLst>
        </pc:picChg>
        <pc:picChg chg="add del mod">
          <ac:chgData name="Emily Porter" userId="S::wc19298@bristol.ac.uk::10e40d4b-d58a-4544-b679-be775f3784a3" providerId="AD" clId="Web-{15432BB1-8733-41A7-9579-166ED3026BC5}" dt="2021-04-19T11:40:47.264" v="1499"/>
          <ac:picMkLst>
            <pc:docMk/>
            <pc:sldMk cId="1600288707" sldId="260"/>
            <ac:picMk id="8" creationId="{3D9170D2-D45E-4223-AE39-A085E71A0F18}"/>
          </ac:picMkLst>
        </pc:picChg>
        <pc:picChg chg="add del mod">
          <ac:chgData name="Emily Porter" userId="S::wc19298@bristol.ac.uk::10e40d4b-d58a-4544-b679-be775f3784a3" providerId="AD" clId="Web-{15432BB1-8733-41A7-9579-166ED3026BC5}" dt="2021-04-19T11:40:47.264" v="1498"/>
          <ac:picMkLst>
            <pc:docMk/>
            <pc:sldMk cId="1600288707" sldId="260"/>
            <ac:picMk id="9" creationId="{D4819E77-4AD6-46D9-A0FA-B31E20D4CBE4}"/>
          </ac:picMkLst>
        </pc:picChg>
        <pc:picChg chg="add del mod">
          <ac:chgData name="Emily Porter" userId="S::wc19298@bristol.ac.uk::10e40d4b-d58a-4544-b679-be775f3784a3" providerId="AD" clId="Web-{15432BB1-8733-41A7-9579-166ED3026BC5}" dt="2021-04-19T11:40:47.248" v="1497"/>
          <ac:picMkLst>
            <pc:docMk/>
            <pc:sldMk cId="1600288707" sldId="260"/>
            <ac:picMk id="10" creationId="{C03B5914-7ADC-4D24-8921-E338AE47DF9C}"/>
          </ac:picMkLst>
        </pc:picChg>
        <pc:picChg chg="add del mod">
          <ac:chgData name="Emily Porter" userId="S::wc19298@bristol.ac.uk::10e40d4b-d58a-4544-b679-be775f3784a3" providerId="AD" clId="Web-{15432BB1-8733-41A7-9579-166ED3026BC5}" dt="2021-04-19T11:40:47.248" v="1496"/>
          <ac:picMkLst>
            <pc:docMk/>
            <pc:sldMk cId="1600288707" sldId="260"/>
            <ac:picMk id="11" creationId="{957A0C1B-004B-4722-BC38-864C420BCBF5}"/>
          </ac:picMkLst>
        </pc:picChg>
        <pc:picChg chg="add del mod">
          <ac:chgData name="Emily Porter" userId="S::wc19298@bristol.ac.uk::10e40d4b-d58a-4544-b679-be775f3784a3" providerId="AD" clId="Web-{15432BB1-8733-41A7-9579-166ED3026BC5}" dt="2021-04-19T11:40:47.248" v="1495"/>
          <ac:picMkLst>
            <pc:docMk/>
            <pc:sldMk cId="1600288707" sldId="260"/>
            <ac:picMk id="12" creationId="{A731E5AC-9B69-45DB-9B25-81EBF94A9371}"/>
          </ac:picMkLst>
        </pc:picChg>
        <pc:picChg chg="add del mod">
          <ac:chgData name="Emily Porter" userId="S::wc19298@bristol.ac.uk::10e40d4b-d58a-4544-b679-be775f3784a3" providerId="AD" clId="Web-{15432BB1-8733-41A7-9579-166ED3026BC5}" dt="2021-04-19T11:40:47.248" v="1494"/>
          <ac:picMkLst>
            <pc:docMk/>
            <pc:sldMk cId="1600288707" sldId="260"/>
            <ac:picMk id="13" creationId="{41311E33-93B7-4B54-ABCC-B488516ED4E9}"/>
          </ac:picMkLst>
        </pc:picChg>
        <pc:picChg chg="add del mod">
          <ac:chgData name="Emily Porter" userId="S::wc19298@bristol.ac.uk::10e40d4b-d58a-4544-b679-be775f3784a3" providerId="AD" clId="Web-{15432BB1-8733-41A7-9579-166ED3026BC5}" dt="2021-04-19T11:40:47.248" v="1493"/>
          <ac:picMkLst>
            <pc:docMk/>
            <pc:sldMk cId="1600288707" sldId="260"/>
            <ac:picMk id="14" creationId="{08F47225-80EF-40BF-8A96-E722E61E7715}"/>
          </ac:picMkLst>
        </pc:picChg>
        <pc:picChg chg="add del mod">
          <ac:chgData name="Emily Porter" userId="S::wc19298@bristol.ac.uk::10e40d4b-d58a-4544-b679-be775f3784a3" providerId="AD" clId="Web-{15432BB1-8733-41A7-9579-166ED3026BC5}" dt="2021-04-19T11:40:47.248" v="1492"/>
          <ac:picMkLst>
            <pc:docMk/>
            <pc:sldMk cId="1600288707" sldId="260"/>
            <ac:picMk id="15" creationId="{3EE52A0D-8FF6-455D-8179-E2A5652015EE}"/>
          </ac:picMkLst>
        </pc:picChg>
        <pc:picChg chg="add del mod">
          <ac:chgData name="Emily Porter" userId="S::wc19298@bristol.ac.uk::10e40d4b-d58a-4544-b679-be775f3784a3" providerId="AD" clId="Web-{15432BB1-8733-41A7-9579-166ED3026BC5}" dt="2021-04-19T11:40:47.248" v="1491"/>
          <ac:picMkLst>
            <pc:docMk/>
            <pc:sldMk cId="1600288707" sldId="260"/>
            <ac:picMk id="16" creationId="{64D74658-F1BA-4DAE-BB70-7C5D3EAACA77}"/>
          </ac:picMkLst>
        </pc:picChg>
        <pc:picChg chg="add del mod">
          <ac:chgData name="Emily Porter" userId="S::wc19298@bristol.ac.uk::10e40d4b-d58a-4544-b679-be775f3784a3" providerId="AD" clId="Web-{15432BB1-8733-41A7-9579-166ED3026BC5}" dt="2021-04-19T11:40:47.248" v="1490"/>
          <ac:picMkLst>
            <pc:docMk/>
            <pc:sldMk cId="1600288707" sldId="260"/>
            <ac:picMk id="17" creationId="{FBAF96B9-1A93-424D-BE15-D27CF4CB41D0}"/>
          </ac:picMkLst>
        </pc:picChg>
        <pc:picChg chg="add del mod">
          <ac:chgData name="Emily Porter" userId="S::wc19298@bristol.ac.uk::10e40d4b-d58a-4544-b679-be775f3784a3" providerId="AD" clId="Web-{15432BB1-8733-41A7-9579-166ED3026BC5}" dt="2021-04-19T11:40:47.248" v="1489"/>
          <ac:picMkLst>
            <pc:docMk/>
            <pc:sldMk cId="1600288707" sldId="260"/>
            <ac:picMk id="18" creationId="{63F36C73-7934-473E-8AB0-54ACCAB19668}"/>
          </ac:picMkLst>
        </pc:picChg>
        <pc:picChg chg="add del mod">
          <ac:chgData name="Emily Porter" userId="S::wc19298@bristol.ac.uk::10e40d4b-d58a-4544-b679-be775f3784a3" providerId="AD" clId="Web-{15432BB1-8733-41A7-9579-166ED3026BC5}" dt="2021-04-19T11:40:47.248" v="1488"/>
          <ac:picMkLst>
            <pc:docMk/>
            <pc:sldMk cId="1600288707" sldId="260"/>
            <ac:picMk id="19" creationId="{B8D2BC38-DF0E-4441-B9EF-D9BC81BDF22A}"/>
          </ac:picMkLst>
        </pc:picChg>
        <pc:picChg chg="add del mod">
          <ac:chgData name="Emily Porter" userId="S::wc19298@bristol.ac.uk::10e40d4b-d58a-4544-b679-be775f3784a3" providerId="AD" clId="Web-{15432BB1-8733-41A7-9579-166ED3026BC5}" dt="2021-04-19T11:40:47.248" v="1487"/>
          <ac:picMkLst>
            <pc:docMk/>
            <pc:sldMk cId="1600288707" sldId="260"/>
            <ac:picMk id="20" creationId="{1C462A9E-CD41-4D44-A87F-65AEC9C183C6}"/>
          </ac:picMkLst>
        </pc:picChg>
        <pc:picChg chg="add del mod">
          <ac:chgData name="Emily Porter" userId="S::wc19298@bristol.ac.uk::10e40d4b-d58a-4544-b679-be775f3784a3" providerId="AD" clId="Web-{15432BB1-8733-41A7-9579-166ED3026BC5}" dt="2021-04-19T11:40:47.248" v="1486"/>
          <ac:picMkLst>
            <pc:docMk/>
            <pc:sldMk cId="1600288707" sldId="260"/>
            <ac:picMk id="21" creationId="{254DDC1C-B8B3-43D2-A535-099977B21F5A}"/>
          </ac:picMkLst>
        </pc:picChg>
        <pc:picChg chg="add mod ord">
          <ac:chgData name="Emily Porter" userId="S::wc19298@bristol.ac.uk::10e40d4b-d58a-4544-b679-be775f3784a3" providerId="AD" clId="Web-{15432BB1-8733-41A7-9579-166ED3026BC5}" dt="2021-04-19T11:46:22.554" v="1519"/>
          <ac:picMkLst>
            <pc:docMk/>
            <pc:sldMk cId="1600288707" sldId="260"/>
            <ac:picMk id="23" creationId="{32D062D8-EAD5-4EB6-A68F-F5FBDAA55B79}"/>
          </ac:picMkLst>
        </pc:picChg>
        <pc:picChg chg="add mod ord">
          <ac:chgData name="Emily Porter" userId="S::wc19298@bristol.ac.uk::10e40d4b-d58a-4544-b679-be775f3784a3" providerId="AD" clId="Web-{15432BB1-8733-41A7-9579-166ED3026BC5}" dt="2021-04-19T11:46:22.554" v="1519"/>
          <ac:picMkLst>
            <pc:docMk/>
            <pc:sldMk cId="1600288707" sldId="260"/>
            <ac:picMk id="24" creationId="{644F1F30-C55E-4BC8-B401-8AA37369169A}"/>
          </ac:picMkLst>
        </pc:picChg>
        <pc:picChg chg="add mod ord">
          <ac:chgData name="Emily Porter" userId="S::wc19298@bristol.ac.uk::10e40d4b-d58a-4544-b679-be775f3784a3" providerId="AD" clId="Web-{15432BB1-8733-41A7-9579-166ED3026BC5}" dt="2021-04-19T11:46:22.554" v="1519"/>
          <ac:picMkLst>
            <pc:docMk/>
            <pc:sldMk cId="1600288707" sldId="260"/>
            <ac:picMk id="25" creationId="{7926225F-B1AD-4112-AD60-2190023BE8CC}"/>
          </ac:picMkLst>
        </pc:picChg>
        <pc:picChg chg="add mod ord">
          <ac:chgData name="Emily Porter" userId="S::wc19298@bristol.ac.uk::10e40d4b-d58a-4544-b679-be775f3784a3" providerId="AD" clId="Web-{15432BB1-8733-41A7-9579-166ED3026BC5}" dt="2021-04-19T11:46:22.554" v="1519"/>
          <ac:picMkLst>
            <pc:docMk/>
            <pc:sldMk cId="1600288707" sldId="260"/>
            <ac:picMk id="26" creationId="{35A287ED-EE53-4A6A-8A4E-E2C5527756B1}"/>
          </ac:picMkLst>
        </pc:picChg>
        <pc:picChg chg="add mod ord">
          <ac:chgData name="Emily Porter" userId="S::wc19298@bristol.ac.uk::10e40d4b-d58a-4544-b679-be775f3784a3" providerId="AD" clId="Web-{15432BB1-8733-41A7-9579-166ED3026BC5}" dt="2021-04-19T11:46:22.554" v="1519"/>
          <ac:picMkLst>
            <pc:docMk/>
            <pc:sldMk cId="1600288707" sldId="260"/>
            <ac:picMk id="27" creationId="{0C99E27E-19F6-43F2-8C5B-5082B4333A20}"/>
          </ac:picMkLst>
        </pc:picChg>
        <pc:picChg chg="add del">
          <ac:chgData name="Emily Porter" userId="S::wc19298@bristol.ac.uk::10e40d4b-d58a-4544-b679-be775f3784a3" providerId="AD" clId="Web-{15432BB1-8733-41A7-9579-166ED3026BC5}" dt="2021-04-19T11:45:18.599" v="1508"/>
          <ac:picMkLst>
            <pc:docMk/>
            <pc:sldMk cId="1600288707" sldId="260"/>
            <ac:picMk id="34" creationId="{02DD2BC0-6F29-4B4F-8D61-2DCF6D2E8E73}"/>
          </ac:picMkLst>
        </pc:picChg>
        <pc:cxnChg chg="add del">
          <ac:chgData name="Emily Porter" userId="S::wc19298@bristol.ac.uk::10e40d4b-d58a-4544-b679-be775f3784a3" providerId="AD" clId="Web-{15432BB1-8733-41A7-9579-166ED3026BC5}" dt="2021-04-19T11:45:22.083" v="1510"/>
          <ac:cxnSpMkLst>
            <pc:docMk/>
            <pc:sldMk cId="1600288707" sldId="260"/>
            <ac:cxnSpMk id="30" creationId="{5C34627B-48E6-4F4D-B843-97717A86B490}"/>
          </ac:cxnSpMkLst>
        </pc:cxnChg>
        <pc:cxnChg chg="add del">
          <ac:chgData name="Emily Porter" userId="S::wc19298@bristol.ac.uk::10e40d4b-d58a-4544-b679-be775f3784a3" providerId="AD" clId="Web-{15432BB1-8733-41A7-9579-166ED3026BC5}" dt="2021-04-19T11:45:28.209" v="1512"/>
          <ac:cxnSpMkLst>
            <pc:docMk/>
            <pc:sldMk cId="1600288707" sldId="260"/>
            <ac:cxnSpMk id="33" creationId="{5C34627B-48E6-4F4D-B843-97717A86B490}"/>
          </ac:cxnSpMkLst>
        </pc:cxnChg>
        <pc:cxnChg chg="add del">
          <ac:chgData name="Emily Porter" userId="S::wc19298@bristol.ac.uk::10e40d4b-d58a-4544-b679-be775f3784a3" providerId="AD" clId="Web-{15432BB1-8733-41A7-9579-166ED3026BC5}" dt="2021-04-19T11:45:52.865" v="1518"/>
          <ac:cxnSpMkLst>
            <pc:docMk/>
            <pc:sldMk cId="1600288707" sldId="260"/>
            <ac:cxnSpMk id="47" creationId="{5C34627B-48E6-4F4D-B843-97717A86B490}"/>
          </ac:cxnSpMkLst>
        </pc:cxnChg>
        <pc:cxnChg chg="add">
          <ac:chgData name="Emily Porter" userId="S::wc19298@bristol.ac.uk::10e40d4b-d58a-4544-b679-be775f3784a3" providerId="AD" clId="Web-{15432BB1-8733-41A7-9579-166ED3026BC5}" dt="2021-04-19T11:46:22.554" v="1519"/>
          <ac:cxnSpMkLst>
            <pc:docMk/>
            <pc:sldMk cId="1600288707" sldId="260"/>
            <ac:cxnSpMk id="51" creationId="{5C34627B-48E6-4F4D-B843-97717A86B490}"/>
          </ac:cxnSpMkLst>
        </pc:cxnChg>
      </pc:sldChg>
      <pc:sldChg chg="addSp delSp modSp add replId modNotes">
        <pc:chgData name="Emily Porter" userId="S::wc19298@bristol.ac.uk::10e40d4b-d58a-4544-b679-be775f3784a3" providerId="AD" clId="Web-{15432BB1-8733-41A7-9579-166ED3026BC5}" dt="2021-04-19T11:37:07.508" v="1456"/>
        <pc:sldMkLst>
          <pc:docMk/>
          <pc:sldMk cId="3000284484" sldId="261"/>
        </pc:sldMkLst>
        <pc:spChg chg="mod">
          <ac:chgData name="Emily Porter" userId="S::wc19298@bristol.ac.uk::10e40d4b-d58a-4544-b679-be775f3784a3" providerId="AD" clId="Web-{15432BB1-8733-41A7-9579-166ED3026BC5}" dt="2021-04-15T12:56:42.391" v="53" actId="20577"/>
          <ac:spMkLst>
            <pc:docMk/>
            <pc:sldMk cId="3000284484" sldId="261"/>
            <ac:spMk id="2" creationId="{2018A76C-5F28-477E-A687-BC5981C717EF}"/>
          </ac:spMkLst>
        </pc:spChg>
        <pc:spChg chg="del">
          <ac:chgData name="Emily Porter" userId="S::wc19298@bristol.ac.uk::10e40d4b-d58a-4544-b679-be775f3784a3" providerId="AD" clId="Web-{15432BB1-8733-41A7-9579-166ED3026BC5}" dt="2021-04-19T11:31:43.157" v="858"/>
          <ac:spMkLst>
            <pc:docMk/>
            <pc:sldMk cId="3000284484" sldId="261"/>
            <ac:spMk id="3" creationId="{0135EF52-2304-4870-9288-BABED7EC27D4}"/>
          </ac:spMkLst>
        </pc:spChg>
        <pc:graphicFrameChg chg="add mod ord modGraphic">
          <ac:chgData name="Emily Porter" userId="S::wc19298@bristol.ac.uk::10e40d4b-d58a-4544-b679-be775f3784a3" providerId="AD" clId="Web-{15432BB1-8733-41A7-9579-166ED3026BC5}" dt="2021-04-19T11:37:07.508" v="1456"/>
          <ac:graphicFrameMkLst>
            <pc:docMk/>
            <pc:sldMk cId="3000284484" sldId="261"/>
            <ac:graphicFrameMk id="4" creationId="{CB74A9DE-A580-46FB-A3CA-306F428A6267}"/>
          </ac:graphicFrameMkLst>
        </pc:graphicFrameChg>
      </pc:sldChg>
      <pc:sldChg chg="modSp add replId">
        <pc:chgData name="Emily Porter" userId="S::wc19298@bristol.ac.uk::10e40d4b-d58a-4544-b679-be775f3784a3" providerId="AD" clId="Web-{15432BB1-8733-41A7-9579-166ED3026BC5}" dt="2021-04-19T11:37:46.197" v="1459" actId="20577"/>
        <pc:sldMkLst>
          <pc:docMk/>
          <pc:sldMk cId="2288324953" sldId="262"/>
        </pc:sldMkLst>
        <pc:spChg chg="mod">
          <ac:chgData name="Emily Porter" userId="S::wc19298@bristol.ac.uk::10e40d4b-d58a-4544-b679-be775f3784a3" providerId="AD" clId="Web-{15432BB1-8733-41A7-9579-166ED3026BC5}" dt="2021-04-19T11:37:46.197" v="1459" actId="20577"/>
          <ac:spMkLst>
            <pc:docMk/>
            <pc:sldMk cId="2288324953" sldId="262"/>
            <ac:spMk id="2" creationId="{2018A76C-5F28-477E-A687-BC5981C717EF}"/>
          </ac:spMkLst>
        </pc:spChg>
      </pc:sldChg>
      <pc:sldChg chg="modSp add replId">
        <pc:chgData name="Emily Porter" userId="S::wc19298@bristol.ac.uk::10e40d4b-d58a-4544-b679-be775f3784a3" providerId="AD" clId="Web-{15432BB1-8733-41A7-9579-166ED3026BC5}" dt="2021-04-15T12:57:01.939" v="59" actId="20577"/>
        <pc:sldMkLst>
          <pc:docMk/>
          <pc:sldMk cId="3246088409" sldId="263"/>
        </pc:sldMkLst>
        <pc:spChg chg="mod">
          <ac:chgData name="Emily Porter" userId="S::wc19298@bristol.ac.uk::10e40d4b-d58a-4544-b679-be775f3784a3" providerId="AD" clId="Web-{15432BB1-8733-41A7-9579-166ED3026BC5}" dt="2021-04-15T12:57:01.939" v="59" actId="20577"/>
          <ac:spMkLst>
            <pc:docMk/>
            <pc:sldMk cId="3246088409" sldId="263"/>
            <ac:spMk id="2" creationId="{2018A76C-5F28-477E-A687-BC5981C717EF}"/>
          </ac:spMkLst>
        </pc:spChg>
      </pc:sldChg>
      <pc:sldChg chg="modSp add replId">
        <pc:chgData name="Emily Porter" userId="S::wc19298@bristol.ac.uk::10e40d4b-d58a-4544-b679-be775f3784a3" providerId="AD" clId="Web-{15432BB1-8733-41A7-9579-166ED3026BC5}" dt="2021-04-15T12:57:11.533" v="68" actId="20577"/>
        <pc:sldMkLst>
          <pc:docMk/>
          <pc:sldMk cId="249418423" sldId="264"/>
        </pc:sldMkLst>
        <pc:spChg chg="mod">
          <ac:chgData name="Emily Porter" userId="S::wc19298@bristol.ac.uk::10e40d4b-d58a-4544-b679-be775f3784a3" providerId="AD" clId="Web-{15432BB1-8733-41A7-9579-166ED3026BC5}" dt="2021-04-15T12:57:11.533" v="68" actId="20577"/>
          <ac:spMkLst>
            <pc:docMk/>
            <pc:sldMk cId="249418423" sldId="264"/>
            <ac:spMk id="2" creationId="{2018A76C-5F28-477E-A687-BC5981C717EF}"/>
          </ac:spMkLst>
        </pc:spChg>
      </pc:sldChg>
      <pc:sldChg chg="modSp add replId">
        <pc:chgData name="Emily Porter" userId="S::wc19298@bristol.ac.uk::10e40d4b-d58a-4544-b679-be775f3784a3" providerId="AD" clId="Web-{15432BB1-8733-41A7-9579-166ED3026BC5}" dt="2021-04-15T12:58:38.256" v="72" actId="20577"/>
        <pc:sldMkLst>
          <pc:docMk/>
          <pc:sldMk cId="4119446506" sldId="265"/>
        </pc:sldMkLst>
        <pc:spChg chg="mod">
          <ac:chgData name="Emily Porter" userId="S::wc19298@bristol.ac.uk::10e40d4b-d58a-4544-b679-be775f3784a3" providerId="AD" clId="Web-{15432BB1-8733-41A7-9579-166ED3026BC5}" dt="2021-04-15T12:58:38.256" v="72" actId="20577"/>
          <ac:spMkLst>
            <pc:docMk/>
            <pc:sldMk cId="4119446506" sldId="265"/>
            <ac:spMk id="2" creationId="{2018A76C-5F28-477E-A687-BC5981C717EF}"/>
          </ac:spMkLst>
        </pc:spChg>
      </pc:sldChg>
      <pc:sldChg chg="modSp add replId">
        <pc:chgData name="Emily Porter" userId="S::wc19298@bristol.ac.uk::10e40d4b-d58a-4544-b679-be775f3784a3" providerId="AD" clId="Web-{15432BB1-8733-41A7-9579-166ED3026BC5}" dt="2021-04-15T12:58:38.663" v="74" actId="20577"/>
        <pc:sldMkLst>
          <pc:docMk/>
          <pc:sldMk cId="425400943" sldId="268"/>
        </pc:sldMkLst>
        <pc:spChg chg="mod">
          <ac:chgData name="Emily Porter" userId="S::wc19298@bristol.ac.uk::10e40d4b-d58a-4544-b679-be775f3784a3" providerId="AD" clId="Web-{15432BB1-8733-41A7-9579-166ED3026BC5}" dt="2021-04-15T12:58:38.663" v="74" actId="20577"/>
          <ac:spMkLst>
            <pc:docMk/>
            <pc:sldMk cId="425400943" sldId="268"/>
            <ac:spMk id="2" creationId="{2018A76C-5F28-477E-A687-BC5981C717EF}"/>
          </ac:spMkLst>
        </pc:spChg>
      </pc:sldChg>
      <pc:sldChg chg="modSp add replId">
        <pc:chgData name="Emily Porter" userId="S::wc19298@bristol.ac.uk::10e40d4b-d58a-4544-b679-be775f3784a3" providerId="AD" clId="Web-{15432BB1-8733-41A7-9579-166ED3026BC5}" dt="2021-04-15T12:58:39.069" v="76" actId="20577"/>
        <pc:sldMkLst>
          <pc:docMk/>
          <pc:sldMk cId="704958385" sldId="269"/>
        </pc:sldMkLst>
        <pc:spChg chg="mod">
          <ac:chgData name="Emily Porter" userId="S::wc19298@bristol.ac.uk::10e40d4b-d58a-4544-b679-be775f3784a3" providerId="AD" clId="Web-{15432BB1-8733-41A7-9579-166ED3026BC5}" dt="2021-04-15T12:58:39.069" v="76" actId="20577"/>
          <ac:spMkLst>
            <pc:docMk/>
            <pc:sldMk cId="704958385" sldId="269"/>
            <ac:spMk id="2" creationId="{2018A76C-5F28-477E-A687-BC5981C717EF}"/>
          </ac:spMkLst>
        </pc:spChg>
      </pc:sldChg>
      <pc:sldChg chg="modSp add replId">
        <pc:chgData name="Emily Porter" userId="S::wc19298@bristol.ac.uk::10e40d4b-d58a-4544-b679-be775f3784a3" providerId="AD" clId="Web-{15432BB1-8733-41A7-9579-166ED3026BC5}" dt="2021-04-15T12:58:39.709" v="78" actId="20577"/>
        <pc:sldMkLst>
          <pc:docMk/>
          <pc:sldMk cId="2641682126" sldId="270"/>
        </pc:sldMkLst>
        <pc:spChg chg="mod">
          <ac:chgData name="Emily Porter" userId="S::wc19298@bristol.ac.uk::10e40d4b-d58a-4544-b679-be775f3784a3" providerId="AD" clId="Web-{15432BB1-8733-41A7-9579-166ED3026BC5}" dt="2021-04-15T12:58:39.709" v="78" actId="20577"/>
          <ac:spMkLst>
            <pc:docMk/>
            <pc:sldMk cId="2641682126" sldId="270"/>
            <ac:spMk id="2" creationId="{2018A76C-5F28-477E-A687-BC5981C717EF}"/>
          </ac:spMkLst>
        </pc:spChg>
      </pc:sldChg>
      <pc:sldChg chg="modSp add replId">
        <pc:chgData name="Emily Porter" userId="S::wc19298@bristol.ac.uk::10e40d4b-d58a-4544-b679-be775f3784a3" providerId="AD" clId="Web-{15432BB1-8733-41A7-9579-166ED3026BC5}" dt="2021-04-15T12:58:40.225" v="80" actId="20577"/>
        <pc:sldMkLst>
          <pc:docMk/>
          <pc:sldMk cId="2157989467" sldId="271"/>
        </pc:sldMkLst>
        <pc:spChg chg="mod">
          <ac:chgData name="Emily Porter" userId="S::wc19298@bristol.ac.uk::10e40d4b-d58a-4544-b679-be775f3784a3" providerId="AD" clId="Web-{15432BB1-8733-41A7-9579-166ED3026BC5}" dt="2021-04-15T12:58:40.225" v="80" actId="20577"/>
          <ac:spMkLst>
            <pc:docMk/>
            <pc:sldMk cId="2157989467" sldId="271"/>
            <ac:spMk id="2" creationId="{2018A76C-5F28-477E-A687-BC5981C717EF}"/>
          </ac:spMkLst>
        </pc:spChg>
      </pc:sldChg>
      <pc:sldChg chg="modSp add replId">
        <pc:chgData name="Emily Porter" userId="S::wc19298@bristol.ac.uk::10e40d4b-d58a-4544-b679-be775f3784a3" providerId="AD" clId="Web-{15432BB1-8733-41A7-9579-166ED3026BC5}" dt="2021-04-15T12:59:52.776" v="159" actId="20577"/>
        <pc:sldMkLst>
          <pc:docMk/>
          <pc:sldMk cId="2734757324" sldId="272"/>
        </pc:sldMkLst>
        <pc:spChg chg="mod">
          <ac:chgData name="Emily Porter" userId="S::wc19298@bristol.ac.uk::10e40d4b-d58a-4544-b679-be775f3784a3" providerId="AD" clId="Web-{15432BB1-8733-41A7-9579-166ED3026BC5}" dt="2021-04-15T12:59:52.776" v="159" actId="20577"/>
          <ac:spMkLst>
            <pc:docMk/>
            <pc:sldMk cId="2734757324" sldId="272"/>
            <ac:spMk id="2" creationId="{2018A76C-5F28-477E-A687-BC5981C717EF}"/>
          </ac:spMkLst>
        </pc:spChg>
      </pc:sldChg>
      <pc:sldChg chg="modSp add replId">
        <pc:chgData name="Emily Porter" userId="S::wc19298@bristol.ac.uk::10e40d4b-d58a-4544-b679-be775f3784a3" providerId="AD" clId="Web-{15432BB1-8733-41A7-9579-166ED3026BC5}" dt="2021-04-15T12:58:41.116" v="83" actId="20577"/>
        <pc:sldMkLst>
          <pc:docMk/>
          <pc:sldMk cId="1590285905" sldId="273"/>
        </pc:sldMkLst>
        <pc:spChg chg="mod">
          <ac:chgData name="Emily Porter" userId="S::wc19298@bristol.ac.uk::10e40d4b-d58a-4544-b679-be775f3784a3" providerId="AD" clId="Web-{15432BB1-8733-41A7-9579-166ED3026BC5}" dt="2021-04-15T12:58:41.116" v="83" actId="20577"/>
          <ac:spMkLst>
            <pc:docMk/>
            <pc:sldMk cId="1590285905" sldId="273"/>
            <ac:spMk id="2" creationId="{2018A76C-5F28-477E-A687-BC5981C717EF}"/>
          </ac:spMkLst>
        </pc:spChg>
      </pc:sldChg>
      <pc:sldChg chg="modSp add replId">
        <pc:chgData name="Emily Porter" userId="S::wc19298@bristol.ac.uk::10e40d4b-d58a-4544-b679-be775f3784a3" providerId="AD" clId="Web-{15432BB1-8733-41A7-9579-166ED3026BC5}" dt="2021-04-15T12:59:21.180" v="102" actId="20577"/>
        <pc:sldMkLst>
          <pc:docMk/>
          <pc:sldMk cId="1457554315" sldId="274"/>
        </pc:sldMkLst>
        <pc:spChg chg="mod">
          <ac:chgData name="Emily Porter" userId="S::wc19298@bristol.ac.uk::10e40d4b-d58a-4544-b679-be775f3784a3" providerId="AD" clId="Web-{15432BB1-8733-41A7-9579-166ED3026BC5}" dt="2021-04-15T12:59:21.180" v="102" actId="20577"/>
          <ac:spMkLst>
            <pc:docMk/>
            <pc:sldMk cId="1457554315" sldId="274"/>
            <ac:spMk id="2" creationId="{2018A76C-5F28-477E-A687-BC5981C717EF}"/>
          </ac:spMkLst>
        </pc:spChg>
      </pc:sldChg>
      <pc:sldChg chg="modSp add replId">
        <pc:chgData name="Emily Porter" userId="S::wc19298@bristol.ac.uk::10e40d4b-d58a-4544-b679-be775f3784a3" providerId="AD" clId="Web-{15432BB1-8733-41A7-9579-166ED3026BC5}" dt="2021-04-15T12:59:26.399" v="118" actId="20577"/>
        <pc:sldMkLst>
          <pc:docMk/>
          <pc:sldMk cId="716189923" sldId="275"/>
        </pc:sldMkLst>
        <pc:spChg chg="mod">
          <ac:chgData name="Emily Porter" userId="S::wc19298@bristol.ac.uk::10e40d4b-d58a-4544-b679-be775f3784a3" providerId="AD" clId="Web-{15432BB1-8733-41A7-9579-166ED3026BC5}" dt="2021-04-15T12:59:26.399" v="118" actId="20577"/>
          <ac:spMkLst>
            <pc:docMk/>
            <pc:sldMk cId="716189923" sldId="275"/>
            <ac:spMk id="2" creationId="{2018A76C-5F28-477E-A687-BC5981C717EF}"/>
          </ac:spMkLst>
        </pc:spChg>
      </pc:sldChg>
      <pc:sldChg chg="modSp add replId">
        <pc:chgData name="Emily Porter" userId="S::wc19298@bristol.ac.uk::10e40d4b-d58a-4544-b679-be775f3784a3" providerId="AD" clId="Web-{15432BB1-8733-41A7-9579-166ED3026BC5}" dt="2021-04-15T12:59:40.713" v="140" actId="20577"/>
        <pc:sldMkLst>
          <pc:docMk/>
          <pc:sldMk cId="3804184338" sldId="276"/>
        </pc:sldMkLst>
        <pc:spChg chg="mod">
          <ac:chgData name="Emily Porter" userId="S::wc19298@bristol.ac.uk::10e40d4b-d58a-4544-b679-be775f3784a3" providerId="AD" clId="Web-{15432BB1-8733-41A7-9579-166ED3026BC5}" dt="2021-04-15T12:59:40.713" v="140" actId="20577"/>
          <ac:spMkLst>
            <pc:docMk/>
            <pc:sldMk cId="3804184338" sldId="276"/>
            <ac:spMk id="2" creationId="{2018A76C-5F28-477E-A687-BC5981C717EF}"/>
          </ac:spMkLst>
        </pc:spChg>
      </pc:sldChg>
      <pc:sldChg chg="new del">
        <pc:chgData name="Emily Porter" userId="S::wc19298@bristol.ac.uk::10e40d4b-d58a-4544-b679-be775f3784a3" providerId="AD" clId="Web-{15432BB1-8733-41A7-9579-166ED3026BC5}" dt="2021-04-15T13:02:22.190" v="161"/>
        <pc:sldMkLst>
          <pc:docMk/>
          <pc:sldMk cId="1607218541" sldId="277"/>
        </pc:sldMkLst>
      </pc:sldChg>
      <pc:sldChg chg="modSp add replId">
        <pc:chgData name="Emily Porter" userId="S::wc19298@bristol.ac.uk::10e40d4b-d58a-4544-b679-be775f3784a3" providerId="AD" clId="Web-{15432BB1-8733-41A7-9579-166ED3026BC5}" dt="2021-04-15T13:02:50.754" v="186" actId="20577"/>
        <pc:sldMkLst>
          <pc:docMk/>
          <pc:sldMk cId="2619129291" sldId="277"/>
        </pc:sldMkLst>
        <pc:spChg chg="mod">
          <ac:chgData name="Emily Porter" userId="S::wc19298@bristol.ac.uk::10e40d4b-d58a-4544-b679-be775f3784a3" providerId="AD" clId="Web-{15432BB1-8733-41A7-9579-166ED3026BC5}" dt="2021-04-15T13:02:50.754" v="186" actId="20577"/>
          <ac:spMkLst>
            <pc:docMk/>
            <pc:sldMk cId="2619129291" sldId="277"/>
            <ac:spMk id="2" creationId="{2018A76C-5F28-477E-A687-BC5981C717EF}"/>
          </ac:spMkLst>
        </pc:spChg>
      </pc:sldChg>
      <pc:sldChg chg="modSp add replId">
        <pc:chgData name="Emily Porter" userId="S::wc19298@bristol.ac.uk::10e40d4b-d58a-4544-b679-be775f3784a3" providerId="AD" clId="Web-{15432BB1-8733-41A7-9579-166ED3026BC5}" dt="2021-04-19T11:37:51.463" v="1461" actId="20577"/>
        <pc:sldMkLst>
          <pc:docMk/>
          <pc:sldMk cId="1455446173" sldId="278"/>
        </pc:sldMkLst>
        <pc:spChg chg="mod">
          <ac:chgData name="Emily Porter" userId="S::wc19298@bristol.ac.uk::10e40d4b-d58a-4544-b679-be775f3784a3" providerId="AD" clId="Web-{15432BB1-8733-41A7-9579-166ED3026BC5}" dt="2021-04-19T11:37:51.463" v="1461" actId="20577"/>
          <ac:spMkLst>
            <pc:docMk/>
            <pc:sldMk cId="1455446173" sldId="278"/>
            <ac:spMk id="2" creationId="{2018A76C-5F28-477E-A687-BC5981C717EF}"/>
          </ac:spMkLst>
        </pc:spChg>
      </pc:sldChg>
      <pc:sldChg chg="modSp add del replId">
        <pc:chgData name="Emily Porter" userId="S::wc19298@bristol.ac.uk::10e40d4b-d58a-4544-b679-be775f3784a3" providerId="AD" clId="Web-{15432BB1-8733-41A7-9579-166ED3026BC5}" dt="2021-04-19T11:27:09.869" v="555"/>
        <pc:sldMkLst>
          <pc:docMk/>
          <pc:sldMk cId="1779669679" sldId="278"/>
        </pc:sldMkLst>
        <pc:spChg chg="mod">
          <ac:chgData name="Emily Porter" userId="S::wc19298@bristol.ac.uk::10e40d4b-d58a-4544-b679-be775f3784a3" providerId="AD" clId="Web-{15432BB1-8733-41A7-9579-166ED3026BC5}" dt="2021-04-19T11:27:03.947" v="539" actId="20577"/>
          <ac:spMkLst>
            <pc:docMk/>
            <pc:sldMk cId="1779669679" sldId="278"/>
            <ac:spMk id="2" creationId="{2018A76C-5F28-477E-A687-BC5981C717EF}"/>
          </ac:spMkLst>
        </pc:spChg>
      </pc:sldChg>
    </pc:docChg>
  </pc:docChgLst>
  <pc:docChgLst>
    <pc:chgData name="Esi Balaban" userId="S::os19491@bristol.ac.uk::6f44242a-ccfb-4fbd-bd19-9d85ec8bb59f" providerId="AD" clId="Web-{9D0EF1E7-72DD-ADF4-4A0F-55E3BA4EE875}"/>
    <pc:docChg chg="modSld">
      <pc:chgData name="Esi Balaban" userId="S::os19491@bristol.ac.uk::6f44242a-ccfb-4fbd-bd19-9d85ec8bb59f" providerId="AD" clId="Web-{9D0EF1E7-72DD-ADF4-4A0F-55E3BA4EE875}" dt="2021-04-23T13:02:11.118" v="865"/>
      <pc:docMkLst>
        <pc:docMk/>
      </pc:docMkLst>
      <pc:sldChg chg="modNotes">
        <pc:chgData name="Esi Balaban" userId="S::os19491@bristol.ac.uk::6f44242a-ccfb-4fbd-bd19-9d85ec8bb59f" providerId="AD" clId="Web-{9D0EF1E7-72DD-ADF4-4A0F-55E3BA4EE875}" dt="2021-04-23T12:57:44.566" v="497"/>
        <pc:sldMkLst>
          <pc:docMk/>
          <pc:sldMk cId="1457554315" sldId="274"/>
        </pc:sldMkLst>
      </pc:sldChg>
      <pc:sldChg chg="modNotes">
        <pc:chgData name="Esi Balaban" userId="S::os19491@bristol.ac.uk::6f44242a-ccfb-4fbd-bd19-9d85ec8bb59f" providerId="AD" clId="Web-{9D0EF1E7-72DD-ADF4-4A0F-55E3BA4EE875}" dt="2021-04-23T13:02:11.118" v="865"/>
        <pc:sldMkLst>
          <pc:docMk/>
          <pc:sldMk cId="3804184338" sldId="276"/>
        </pc:sldMkLst>
      </pc:sldChg>
      <pc:sldChg chg="modNotes">
        <pc:chgData name="Esi Balaban" userId="S::os19491@bristol.ac.uk::6f44242a-ccfb-4fbd-bd19-9d85ec8bb59f" providerId="AD" clId="Web-{9D0EF1E7-72DD-ADF4-4A0F-55E3BA4EE875}" dt="2021-04-23T13:01:49.946" v="863"/>
        <pc:sldMkLst>
          <pc:docMk/>
          <pc:sldMk cId="1467434367" sldId="313"/>
        </pc:sldMkLst>
      </pc:sldChg>
    </pc:docChg>
  </pc:docChgLst>
  <pc:docChgLst>
    <pc:chgData name="Esi Balaban" userId="S::os19491@bristol.ac.uk::6f44242a-ccfb-4fbd-bd19-9d85ec8bb59f" providerId="AD" clId="Web-{F61007BD-E91F-C8F7-AB0D-55094BFCE123}"/>
    <pc:docChg chg="modSld">
      <pc:chgData name="Esi Balaban" userId="S::os19491@bristol.ac.uk::6f44242a-ccfb-4fbd-bd19-9d85ec8bb59f" providerId="AD" clId="Web-{F61007BD-E91F-C8F7-AB0D-55094BFCE123}" dt="2021-04-24T13:02:29.070" v="5"/>
      <pc:docMkLst>
        <pc:docMk/>
      </pc:docMkLst>
      <pc:sldChg chg="modNotes">
        <pc:chgData name="Esi Balaban" userId="S::os19491@bristol.ac.uk::6f44242a-ccfb-4fbd-bd19-9d85ec8bb59f" providerId="AD" clId="Web-{F61007BD-E91F-C8F7-AB0D-55094BFCE123}" dt="2021-04-24T13:02:29.070" v="5"/>
        <pc:sldMkLst>
          <pc:docMk/>
          <pc:sldMk cId="2157989467" sldId="271"/>
        </pc:sldMkLst>
      </pc:sldChg>
      <pc:sldChg chg="modNotes">
        <pc:chgData name="Esi Balaban" userId="S::os19491@bristol.ac.uk::6f44242a-ccfb-4fbd-bd19-9d85ec8bb59f" providerId="AD" clId="Web-{F61007BD-E91F-C8F7-AB0D-55094BFCE123}" dt="2021-04-24T13:02:00.866" v="1"/>
        <pc:sldMkLst>
          <pc:docMk/>
          <pc:sldMk cId="1467434367" sldId="313"/>
        </pc:sldMkLst>
      </pc:sldChg>
      <pc:sldChg chg="modNotes">
        <pc:chgData name="Esi Balaban" userId="S::os19491@bristol.ac.uk::6f44242a-ccfb-4fbd-bd19-9d85ec8bb59f" providerId="AD" clId="Web-{F61007BD-E91F-C8F7-AB0D-55094BFCE123}" dt="2021-04-24T13:02:13.695" v="4"/>
        <pc:sldMkLst>
          <pc:docMk/>
          <pc:sldMk cId="2872760596" sldId="314"/>
        </pc:sldMkLst>
      </pc:sldChg>
    </pc:docChg>
  </pc:docChgLst>
  <pc:docChgLst>
    <pc:chgData name="Esi Balaban" userId="S::os19491@bristol.ac.uk::6f44242a-ccfb-4fbd-bd19-9d85ec8bb59f" providerId="AD" clId="Web-{6F65F81E-99FB-D1ED-5F65-27FC027133B6}"/>
    <pc:docChg chg="addSld modSld">
      <pc:chgData name="Esi Balaban" userId="S::os19491@bristol.ac.uk::6f44242a-ccfb-4fbd-bd19-9d85ec8bb59f" providerId="AD" clId="Web-{6F65F81E-99FB-D1ED-5F65-27FC027133B6}" dt="2021-04-19T12:46:43.754" v="62"/>
      <pc:docMkLst>
        <pc:docMk/>
      </pc:docMkLst>
      <pc:sldChg chg="addSp delSp modSp">
        <pc:chgData name="Esi Balaban" userId="S::os19491@bristol.ac.uk::6f44242a-ccfb-4fbd-bd19-9d85ec8bb59f" providerId="AD" clId="Web-{6F65F81E-99FB-D1ED-5F65-27FC027133B6}" dt="2021-04-19T12:46:43.754" v="62"/>
        <pc:sldMkLst>
          <pc:docMk/>
          <pc:sldMk cId="4119446506" sldId="265"/>
        </pc:sldMkLst>
        <pc:spChg chg="mod">
          <ac:chgData name="Esi Balaban" userId="S::os19491@bristol.ac.uk::6f44242a-ccfb-4fbd-bd19-9d85ec8bb59f" providerId="AD" clId="Web-{6F65F81E-99FB-D1ED-5F65-27FC027133B6}" dt="2021-04-19T12:38:06.148" v="61" actId="1076"/>
          <ac:spMkLst>
            <pc:docMk/>
            <pc:sldMk cId="4119446506" sldId="265"/>
            <ac:spMk id="2" creationId="{2018A76C-5F28-477E-A687-BC5981C717EF}"/>
          </ac:spMkLst>
        </pc:spChg>
        <pc:picChg chg="add del mod">
          <ac:chgData name="Esi Balaban" userId="S::os19491@bristol.ac.uk::6f44242a-ccfb-4fbd-bd19-9d85ec8bb59f" providerId="AD" clId="Web-{6F65F81E-99FB-D1ED-5F65-27FC027133B6}" dt="2021-04-19T12:46:43.754" v="62"/>
          <ac:picMkLst>
            <pc:docMk/>
            <pc:sldMk cId="4119446506" sldId="265"/>
            <ac:picMk id="3" creationId="{73C8B21D-DEFF-4FFA-9726-F77ED29BDA1C}"/>
          </ac:picMkLst>
        </pc:picChg>
      </pc:sldChg>
      <pc:sldChg chg="delSp">
        <pc:chgData name="Esi Balaban" userId="S::os19491@bristol.ac.uk::6f44242a-ccfb-4fbd-bd19-9d85ec8bb59f" providerId="AD" clId="Web-{6F65F81E-99FB-D1ED-5F65-27FC027133B6}" dt="2021-04-19T11:56:29.951" v="58"/>
        <pc:sldMkLst>
          <pc:docMk/>
          <pc:sldMk cId="3804184338" sldId="276"/>
        </pc:sldMkLst>
        <pc:spChg chg="del">
          <ac:chgData name="Esi Balaban" userId="S::os19491@bristol.ac.uk::6f44242a-ccfb-4fbd-bd19-9d85ec8bb59f" providerId="AD" clId="Web-{6F65F81E-99FB-D1ED-5F65-27FC027133B6}" dt="2021-04-19T11:56:29.951" v="58"/>
          <ac:spMkLst>
            <pc:docMk/>
            <pc:sldMk cId="3804184338" sldId="276"/>
            <ac:spMk id="3" creationId="{0135EF52-2304-4870-9288-BABED7EC27D4}"/>
          </ac:spMkLst>
        </pc:spChg>
      </pc:sldChg>
      <pc:sldChg chg="addSp delSp modSp new">
        <pc:chgData name="Esi Balaban" userId="S::os19491@bristol.ac.uk::6f44242a-ccfb-4fbd-bd19-9d85ec8bb59f" providerId="AD" clId="Web-{6F65F81E-99FB-D1ED-5F65-27FC027133B6}" dt="2021-04-19T12:37:54.695" v="60" actId="1076"/>
        <pc:sldMkLst>
          <pc:docMk/>
          <pc:sldMk cId="306831320" sldId="284"/>
        </pc:sldMkLst>
        <pc:spChg chg="del">
          <ac:chgData name="Esi Balaban" userId="S::os19491@bristol.ac.uk::6f44242a-ccfb-4fbd-bd19-9d85ec8bb59f" providerId="AD" clId="Web-{6F65F81E-99FB-D1ED-5F65-27FC027133B6}" dt="2021-04-19T11:53:10.556" v="8"/>
          <ac:spMkLst>
            <pc:docMk/>
            <pc:sldMk cId="306831320" sldId="284"/>
            <ac:spMk id="2" creationId="{96D4F5DE-9B97-46F6-8F11-92FA255E4B35}"/>
          </ac:spMkLst>
        </pc:spChg>
        <pc:spChg chg="del">
          <ac:chgData name="Esi Balaban" userId="S::os19491@bristol.ac.uk::6f44242a-ccfb-4fbd-bd19-9d85ec8bb59f" providerId="AD" clId="Web-{6F65F81E-99FB-D1ED-5F65-27FC027133B6}" dt="2021-04-19T11:53:12.197" v="9"/>
          <ac:spMkLst>
            <pc:docMk/>
            <pc:sldMk cId="306831320" sldId="284"/>
            <ac:spMk id="3" creationId="{B1608D2B-622E-455D-BA5C-62EB7D8C9256}"/>
          </ac:spMkLst>
        </pc:spChg>
        <pc:spChg chg="add del mod">
          <ac:chgData name="Esi Balaban" userId="S::os19491@bristol.ac.uk::6f44242a-ccfb-4fbd-bd19-9d85ec8bb59f" providerId="AD" clId="Web-{6F65F81E-99FB-D1ED-5F65-27FC027133B6}" dt="2021-04-19T11:54:20.026" v="42"/>
          <ac:spMkLst>
            <pc:docMk/>
            <pc:sldMk cId="306831320" sldId="284"/>
            <ac:spMk id="5" creationId="{EE96634E-EEA8-482E-9B02-664D67AE1409}"/>
          </ac:spMkLst>
        </pc:spChg>
        <pc:spChg chg="add del mod">
          <ac:chgData name="Esi Balaban" userId="S::os19491@bristol.ac.uk::6f44242a-ccfb-4fbd-bd19-9d85ec8bb59f" providerId="AD" clId="Web-{6F65F81E-99FB-D1ED-5F65-27FC027133B6}" dt="2021-04-19T11:54:22.401" v="43"/>
          <ac:spMkLst>
            <pc:docMk/>
            <pc:sldMk cId="306831320" sldId="284"/>
            <ac:spMk id="11" creationId="{B20985CA-CD23-4941-A7BA-EEA3DF3C1E04}"/>
          </ac:spMkLst>
        </pc:spChg>
        <pc:picChg chg="add mod">
          <ac:chgData name="Esi Balaban" userId="S::os19491@bristol.ac.uk::6f44242a-ccfb-4fbd-bd19-9d85ec8bb59f" providerId="AD" clId="Web-{6F65F81E-99FB-D1ED-5F65-27FC027133B6}" dt="2021-04-19T12:37:54.695" v="60" actId="1076"/>
          <ac:picMkLst>
            <pc:docMk/>
            <pc:sldMk cId="306831320" sldId="284"/>
            <ac:picMk id="6" creationId="{2E03ACBC-BA8B-4C89-BC28-C7A7A8ADF5D1}"/>
          </ac:picMkLst>
        </pc:picChg>
        <pc:picChg chg="add del mod">
          <ac:chgData name="Esi Balaban" userId="S::os19491@bristol.ac.uk::6f44242a-ccfb-4fbd-bd19-9d85ec8bb59f" providerId="AD" clId="Web-{6F65F81E-99FB-D1ED-5F65-27FC027133B6}" dt="2021-04-19T11:54:09.807" v="37"/>
          <ac:picMkLst>
            <pc:docMk/>
            <pc:sldMk cId="306831320" sldId="284"/>
            <ac:picMk id="7" creationId="{2E40C376-E0D2-4568-A489-884F9D88B8FB}"/>
          </ac:picMkLst>
        </pc:picChg>
        <pc:picChg chg="add mod">
          <ac:chgData name="Esi Balaban" userId="S::os19491@bristol.ac.uk::6f44242a-ccfb-4fbd-bd19-9d85ec8bb59f" providerId="AD" clId="Web-{6F65F81E-99FB-D1ED-5F65-27FC027133B6}" dt="2021-04-19T11:54:42.636" v="51" actId="1076"/>
          <ac:picMkLst>
            <pc:docMk/>
            <pc:sldMk cId="306831320" sldId="284"/>
            <ac:picMk id="8" creationId="{5B4D94BD-193A-4001-9A2E-BFAFE9EC27C8}"/>
          </ac:picMkLst>
        </pc:picChg>
        <pc:picChg chg="add mod">
          <ac:chgData name="Esi Balaban" userId="S::os19491@bristol.ac.uk::6f44242a-ccfb-4fbd-bd19-9d85ec8bb59f" providerId="AD" clId="Web-{6F65F81E-99FB-D1ED-5F65-27FC027133B6}" dt="2021-04-19T11:54:54.121" v="53" actId="1076"/>
          <ac:picMkLst>
            <pc:docMk/>
            <pc:sldMk cId="306831320" sldId="284"/>
            <ac:picMk id="9" creationId="{92994E16-9949-49CC-9227-956DBE20AEC4}"/>
          </ac:picMkLst>
        </pc:picChg>
      </pc:sldChg>
    </pc:docChg>
  </pc:docChgLst>
  <pc:docChgLst>
    <pc:chgData name="Esi Balaban" userId="S::os19491@bristol.ac.uk::6f44242a-ccfb-4fbd-bd19-9d85ec8bb59f" providerId="AD" clId="Web-{0819D2A1-B1DC-CB0C-763D-0D7DB8FD0862}"/>
    <pc:docChg chg="modSld">
      <pc:chgData name="Esi Balaban" userId="S::os19491@bristol.ac.uk::6f44242a-ccfb-4fbd-bd19-9d85ec8bb59f" providerId="AD" clId="Web-{0819D2A1-B1DC-CB0C-763D-0D7DB8FD0862}" dt="2021-04-20T11:49:42.115" v="26" actId="1076"/>
      <pc:docMkLst>
        <pc:docMk/>
      </pc:docMkLst>
      <pc:sldChg chg="addSp delSp modSp">
        <pc:chgData name="Esi Balaban" userId="S::os19491@bristol.ac.uk::6f44242a-ccfb-4fbd-bd19-9d85ec8bb59f" providerId="AD" clId="Web-{0819D2A1-B1DC-CB0C-763D-0D7DB8FD0862}" dt="2021-04-20T11:49:42.115" v="26" actId="1076"/>
        <pc:sldMkLst>
          <pc:docMk/>
          <pc:sldMk cId="1457554315" sldId="274"/>
        </pc:sldMkLst>
        <pc:spChg chg="del">
          <ac:chgData name="Esi Balaban" userId="S::os19491@bristol.ac.uk::6f44242a-ccfb-4fbd-bd19-9d85ec8bb59f" providerId="AD" clId="Web-{0819D2A1-B1DC-CB0C-763D-0D7DB8FD0862}" dt="2021-04-20T11:49:32.693" v="17"/>
          <ac:spMkLst>
            <pc:docMk/>
            <pc:sldMk cId="1457554315" sldId="274"/>
            <ac:spMk id="3" creationId="{0135EF52-2304-4870-9288-BABED7EC27D4}"/>
          </ac:spMkLst>
        </pc:spChg>
        <pc:spChg chg="add mod">
          <ac:chgData name="Esi Balaban" userId="S::os19491@bristol.ac.uk::6f44242a-ccfb-4fbd-bd19-9d85ec8bb59f" providerId="AD" clId="Web-{0819D2A1-B1DC-CB0C-763D-0D7DB8FD0862}" dt="2021-04-20T11:49:37.646" v="19" actId="1076"/>
          <ac:spMkLst>
            <pc:docMk/>
            <pc:sldMk cId="1457554315" sldId="274"/>
            <ac:spMk id="4" creationId="{6F041F94-1DB0-4D6D-B254-49EFE0D52EF7}"/>
          </ac:spMkLst>
        </pc:spChg>
        <pc:spChg chg="add del mod">
          <ac:chgData name="Esi Balaban" userId="S::os19491@bristol.ac.uk::6f44242a-ccfb-4fbd-bd19-9d85ec8bb59f" providerId="AD" clId="Web-{0819D2A1-B1DC-CB0C-763D-0D7DB8FD0862}" dt="2021-04-20T11:49:35.412" v="18"/>
          <ac:spMkLst>
            <pc:docMk/>
            <pc:sldMk cId="1457554315" sldId="274"/>
            <ac:spMk id="6" creationId="{3B9B6534-A466-4B8E-A3F0-F494591622C3}"/>
          </ac:spMkLst>
        </pc:spChg>
        <pc:spChg chg="add">
          <ac:chgData name="Esi Balaban" userId="S::os19491@bristol.ac.uk::6f44242a-ccfb-4fbd-bd19-9d85ec8bb59f" providerId="AD" clId="Web-{0819D2A1-B1DC-CB0C-763D-0D7DB8FD0862}" dt="2021-04-20T11:49:38.927" v="20"/>
          <ac:spMkLst>
            <pc:docMk/>
            <pc:sldMk cId="1457554315" sldId="274"/>
            <ac:spMk id="8" creationId="{8F0EEF73-DF9F-4714-961E-43A2D9655839}"/>
          </ac:spMkLst>
        </pc:spChg>
        <pc:spChg chg="add">
          <ac:chgData name="Esi Balaban" userId="S::os19491@bristol.ac.uk::6f44242a-ccfb-4fbd-bd19-9d85ec8bb59f" providerId="AD" clId="Web-{0819D2A1-B1DC-CB0C-763D-0D7DB8FD0862}" dt="2021-04-20T11:49:39.381" v="21"/>
          <ac:spMkLst>
            <pc:docMk/>
            <pc:sldMk cId="1457554315" sldId="274"/>
            <ac:spMk id="9" creationId="{15E89D14-EC33-4546-AC32-03F454C96BC0}"/>
          </ac:spMkLst>
        </pc:spChg>
        <pc:spChg chg="add">
          <ac:chgData name="Esi Balaban" userId="S::os19491@bristol.ac.uk::6f44242a-ccfb-4fbd-bd19-9d85ec8bb59f" providerId="AD" clId="Web-{0819D2A1-B1DC-CB0C-763D-0D7DB8FD0862}" dt="2021-04-20T11:49:39.881" v="22"/>
          <ac:spMkLst>
            <pc:docMk/>
            <pc:sldMk cId="1457554315" sldId="274"/>
            <ac:spMk id="10" creationId="{19EDD1BB-B619-4062-9538-03D4759E963B}"/>
          </ac:spMkLst>
        </pc:spChg>
        <pc:spChg chg="add">
          <ac:chgData name="Esi Balaban" userId="S::os19491@bristol.ac.uk::6f44242a-ccfb-4fbd-bd19-9d85ec8bb59f" providerId="AD" clId="Web-{0819D2A1-B1DC-CB0C-763D-0D7DB8FD0862}" dt="2021-04-20T11:49:39.943" v="23"/>
          <ac:spMkLst>
            <pc:docMk/>
            <pc:sldMk cId="1457554315" sldId="274"/>
            <ac:spMk id="11" creationId="{DEA46462-5F92-44CC-97B9-6694B13DC85F}"/>
          </ac:spMkLst>
        </pc:spChg>
        <pc:spChg chg="add">
          <ac:chgData name="Esi Balaban" userId="S::os19491@bristol.ac.uk::6f44242a-ccfb-4fbd-bd19-9d85ec8bb59f" providerId="AD" clId="Web-{0819D2A1-B1DC-CB0C-763D-0D7DB8FD0862}" dt="2021-04-20T11:49:40.131" v="24"/>
          <ac:spMkLst>
            <pc:docMk/>
            <pc:sldMk cId="1457554315" sldId="274"/>
            <ac:spMk id="12" creationId="{415FDD48-CDA7-4890-87DB-3A3BFFFF4EFE}"/>
          </ac:spMkLst>
        </pc:spChg>
        <pc:spChg chg="add mod">
          <ac:chgData name="Esi Balaban" userId="S::os19491@bristol.ac.uk::6f44242a-ccfb-4fbd-bd19-9d85ec8bb59f" providerId="AD" clId="Web-{0819D2A1-B1DC-CB0C-763D-0D7DB8FD0862}" dt="2021-04-20T11:49:42.115" v="26" actId="1076"/>
          <ac:spMkLst>
            <pc:docMk/>
            <pc:sldMk cId="1457554315" sldId="274"/>
            <ac:spMk id="13" creationId="{28757984-0DEC-45CB-ACD9-D3BCBC3354EE}"/>
          </ac:spMkLst>
        </pc:spChg>
        <pc:picChg chg="mod modCrop">
          <ac:chgData name="Esi Balaban" userId="S::os19491@bristol.ac.uk::6f44242a-ccfb-4fbd-bd19-9d85ec8bb59f" providerId="AD" clId="Web-{0819D2A1-B1DC-CB0C-763D-0D7DB8FD0862}" dt="2021-04-20T11:48:54.489" v="2"/>
          <ac:picMkLst>
            <pc:docMk/>
            <pc:sldMk cId="1457554315" sldId="274"/>
            <ac:picMk id="7" creationId="{75B3B501-5CD3-E046-9D7B-5BFD263DA443}"/>
          </ac:picMkLst>
        </pc:picChg>
      </pc:sldChg>
    </pc:docChg>
  </pc:docChgLst>
  <pc:docChgLst>
    <pc:chgData name="Elian Tago" userId="S::go19348@bristol.ac.uk::7716188e-ead4-441f-8a2f-d2d6d0a2da0a" providerId="AD" clId="Web-{226B8A1E-27BD-AFC9-DAA0-7B7DFE2C9893}"/>
    <pc:docChg chg="addSld delSld modSld">
      <pc:chgData name="Elian Tago" userId="S::go19348@bristol.ac.uk::7716188e-ead4-441f-8a2f-d2d6d0a2da0a" providerId="AD" clId="Web-{226B8A1E-27BD-AFC9-DAA0-7B7DFE2C9893}" dt="2021-04-15T13:11:16.153" v="49"/>
      <pc:docMkLst>
        <pc:docMk/>
      </pc:docMkLst>
      <pc:sldChg chg="addSp modSp">
        <pc:chgData name="Elian Tago" userId="S::go19348@bristol.ac.uk::7716188e-ead4-441f-8a2f-d2d6d0a2da0a" providerId="AD" clId="Web-{226B8A1E-27BD-AFC9-DAA0-7B7DFE2C9893}" dt="2021-04-15T12:57:34.008" v="8" actId="20577"/>
        <pc:sldMkLst>
          <pc:docMk/>
          <pc:sldMk cId="109857222" sldId="256"/>
        </pc:sldMkLst>
        <pc:spChg chg="add mod">
          <ac:chgData name="Elian Tago" userId="S::go19348@bristol.ac.uk::7716188e-ead4-441f-8a2f-d2d6d0a2da0a" providerId="AD" clId="Web-{226B8A1E-27BD-AFC9-DAA0-7B7DFE2C9893}" dt="2021-04-15T12:57:34.008" v="8" actId="20577"/>
          <ac:spMkLst>
            <pc:docMk/>
            <pc:sldMk cId="109857222" sldId="256"/>
            <ac:spMk id="4" creationId="{86BE028B-723E-4ACE-A424-17C6ACCC8469}"/>
          </ac:spMkLst>
        </pc:spChg>
      </pc:sldChg>
      <pc:sldChg chg="addSp delSp modSp mod setBg">
        <pc:chgData name="Elian Tago" userId="S::go19348@bristol.ac.uk::7716188e-ead4-441f-8a2f-d2d6d0a2da0a" providerId="AD" clId="Web-{226B8A1E-27BD-AFC9-DAA0-7B7DFE2C9893}" dt="2021-04-15T13:11:16.153" v="49"/>
        <pc:sldMkLst>
          <pc:docMk/>
          <pc:sldMk cId="3019396977" sldId="257"/>
        </pc:sldMkLst>
        <pc:spChg chg="mod">
          <ac:chgData name="Elian Tago" userId="S::go19348@bristol.ac.uk::7716188e-ead4-441f-8a2f-d2d6d0a2da0a" providerId="AD" clId="Web-{226B8A1E-27BD-AFC9-DAA0-7B7DFE2C9893}" dt="2021-04-15T13:11:16.153" v="49"/>
          <ac:spMkLst>
            <pc:docMk/>
            <pc:sldMk cId="3019396977" sldId="257"/>
            <ac:spMk id="2" creationId="{2018A76C-5F28-477E-A687-BC5981C717EF}"/>
          </ac:spMkLst>
        </pc:spChg>
        <pc:spChg chg="mod">
          <ac:chgData name="Elian Tago" userId="S::go19348@bristol.ac.uk::7716188e-ead4-441f-8a2f-d2d6d0a2da0a" providerId="AD" clId="Web-{226B8A1E-27BD-AFC9-DAA0-7B7DFE2C9893}" dt="2021-04-15T13:11:16.153" v="49"/>
          <ac:spMkLst>
            <pc:docMk/>
            <pc:sldMk cId="3019396977" sldId="257"/>
            <ac:spMk id="3" creationId="{0135EF52-2304-4870-9288-BABED7EC27D4}"/>
          </ac:spMkLst>
        </pc:spChg>
        <pc:spChg chg="add del">
          <ac:chgData name="Elian Tago" userId="S::go19348@bristol.ac.uk::7716188e-ead4-441f-8a2f-d2d6d0a2da0a" providerId="AD" clId="Web-{226B8A1E-27BD-AFC9-DAA0-7B7DFE2C9893}" dt="2021-04-15T13:11:02.933" v="40"/>
          <ac:spMkLst>
            <pc:docMk/>
            <pc:sldMk cId="3019396977" sldId="257"/>
            <ac:spMk id="5" creationId="{327D73B4-9F5C-4A64-A179-51B9500CB8B5}"/>
          </ac:spMkLst>
        </pc:spChg>
        <pc:spChg chg="add del">
          <ac:chgData name="Elian Tago" userId="S::go19348@bristol.ac.uk::7716188e-ead4-441f-8a2f-d2d6d0a2da0a" providerId="AD" clId="Web-{226B8A1E-27BD-AFC9-DAA0-7B7DFE2C9893}" dt="2021-04-15T13:11:02.933" v="40"/>
          <ac:spMkLst>
            <pc:docMk/>
            <pc:sldMk cId="3019396977" sldId="257"/>
            <ac:spMk id="6" creationId="{C1F06963-6374-4B48-844F-071A9BAAAE02}"/>
          </ac:spMkLst>
        </pc:spChg>
        <pc:spChg chg="add del">
          <ac:chgData name="Elian Tago" userId="S::go19348@bristol.ac.uk::7716188e-ead4-441f-8a2f-d2d6d0a2da0a" providerId="AD" clId="Web-{226B8A1E-27BD-AFC9-DAA0-7B7DFE2C9893}" dt="2021-04-15T13:11:02.933" v="40"/>
          <ac:spMkLst>
            <pc:docMk/>
            <pc:sldMk cId="3019396977" sldId="257"/>
            <ac:spMk id="7" creationId="{6CB927A4-E432-4310-9CD5-E89FF5063179}"/>
          </ac:spMkLst>
        </pc:spChg>
        <pc:spChg chg="add del">
          <ac:chgData name="Elian Tago" userId="S::go19348@bristol.ac.uk::7716188e-ead4-441f-8a2f-d2d6d0a2da0a" providerId="AD" clId="Web-{226B8A1E-27BD-AFC9-DAA0-7B7DFE2C9893}" dt="2021-04-15T13:11:00.261" v="38"/>
          <ac:spMkLst>
            <pc:docMk/>
            <pc:sldMk cId="3019396977" sldId="257"/>
            <ac:spMk id="8" creationId="{09588DA8-065E-4F6F-8EFD-43104AB2E0CF}"/>
          </ac:spMkLst>
        </pc:spChg>
        <pc:spChg chg="add del">
          <ac:chgData name="Elian Tago" userId="S::go19348@bristol.ac.uk::7716188e-ead4-441f-8a2f-d2d6d0a2da0a" providerId="AD" clId="Web-{226B8A1E-27BD-AFC9-DAA0-7B7DFE2C9893}" dt="2021-04-15T13:11:02.933" v="40"/>
          <ac:spMkLst>
            <pc:docMk/>
            <pc:sldMk cId="3019396977" sldId="257"/>
            <ac:spMk id="9" creationId="{1453BF6C-B012-48B7-B4E8-6D7AC7C27D02}"/>
          </ac:spMkLst>
        </pc:spChg>
        <pc:spChg chg="add del">
          <ac:chgData name="Elian Tago" userId="S::go19348@bristol.ac.uk::7716188e-ead4-441f-8a2f-d2d6d0a2da0a" providerId="AD" clId="Web-{226B8A1E-27BD-AFC9-DAA0-7B7DFE2C9893}" dt="2021-04-15T13:11:00.261" v="38"/>
          <ac:spMkLst>
            <pc:docMk/>
            <pc:sldMk cId="3019396977" sldId="257"/>
            <ac:spMk id="10" creationId="{C4285719-470E-454C-AF62-8323075F1F5B}"/>
          </ac:spMkLst>
        </pc:spChg>
        <pc:spChg chg="add del">
          <ac:chgData name="Elian Tago" userId="S::go19348@bristol.ac.uk::7716188e-ead4-441f-8a2f-d2d6d0a2da0a" providerId="AD" clId="Web-{226B8A1E-27BD-AFC9-DAA0-7B7DFE2C9893}" dt="2021-04-15T13:11:02.933" v="40"/>
          <ac:spMkLst>
            <pc:docMk/>
            <pc:sldMk cId="3019396977" sldId="257"/>
            <ac:spMk id="11" creationId="{E3020543-B24B-4EC4-8FFC-8DD88EEA91A8}"/>
          </ac:spMkLst>
        </pc:spChg>
        <pc:spChg chg="add del">
          <ac:chgData name="Elian Tago" userId="S::go19348@bristol.ac.uk::7716188e-ead4-441f-8a2f-d2d6d0a2da0a" providerId="AD" clId="Web-{226B8A1E-27BD-AFC9-DAA0-7B7DFE2C9893}" dt="2021-04-15T13:11:00.261" v="38"/>
          <ac:spMkLst>
            <pc:docMk/>
            <pc:sldMk cId="3019396977" sldId="257"/>
            <ac:spMk id="12" creationId="{CD9FE4EF-C4D8-49A0-B2FF-81D8DB7D8A24}"/>
          </ac:spMkLst>
        </pc:spChg>
        <pc:spChg chg="add del">
          <ac:chgData name="Elian Tago" userId="S::go19348@bristol.ac.uk::7716188e-ead4-441f-8a2f-d2d6d0a2da0a" providerId="AD" clId="Web-{226B8A1E-27BD-AFC9-DAA0-7B7DFE2C9893}" dt="2021-04-15T13:11:00.261" v="38"/>
          <ac:spMkLst>
            <pc:docMk/>
            <pc:sldMk cId="3019396977" sldId="257"/>
            <ac:spMk id="14" creationId="{4300840D-0A0B-4512-BACA-B439D5B9C57C}"/>
          </ac:spMkLst>
        </pc:spChg>
        <pc:spChg chg="add del">
          <ac:chgData name="Elian Tago" userId="S::go19348@bristol.ac.uk::7716188e-ead4-441f-8a2f-d2d6d0a2da0a" providerId="AD" clId="Web-{226B8A1E-27BD-AFC9-DAA0-7B7DFE2C9893}" dt="2021-04-15T13:11:12.137" v="42"/>
          <ac:spMkLst>
            <pc:docMk/>
            <pc:sldMk cId="3019396977" sldId="257"/>
            <ac:spMk id="15" creationId="{C7FA33FF-088D-4F16-95A2-2C64D353DEA8}"/>
          </ac:spMkLst>
        </pc:spChg>
        <pc:spChg chg="add del">
          <ac:chgData name="Elian Tago" userId="S::go19348@bristol.ac.uk::7716188e-ead4-441f-8a2f-d2d6d0a2da0a" providerId="AD" clId="Web-{226B8A1E-27BD-AFC9-DAA0-7B7DFE2C9893}" dt="2021-04-15T13:11:00.261" v="38"/>
          <ac:spMkLst>
            <pc:docMk/>
            <pc:sldMk cId="3019396977" sldId="257"/>
            <ac:spMk id="16" creationId="{D2B78728-A580-49A7-84F9-6EF6F583ADE0}"/>
          </ac:spMkLst>
        </pc:spChg>
        <pc:spChg chg="add del">
          <ac:chgData name="Elian Tago" userId="S::go19348@bristol.ac.uk::7716188e-ead4-441f-8a2f-d2d6d0a2da0a" providerId="AD" clId="Web-{226B8A1E-27BD-AFC9-DAA0-7B7DFE2C9893}" dt="2021-04-15T13:11:12.137" v="42"/>
          <ac:spMkLst>
            <pc:docMk/>
            <pc:sldMk cId="3019396977" sldId="257"/>
            <ac:spMk id="17" creationId="{A376EFB1-01CF-419F-ABF1-2AF02BBFCBD1}"/>
          </ac:spMkLst>
        </pc:spChg>
        <pc:spChg chg="add del">
          <ac:chgData name="Elian Tago" userId="S::go19348@bristol.ac.uk::7716188e-ead4-441f-8a2f-d2d6d0a2da0a" providerId="AD" clId="Web-{226B8A1E-27BD-AFC9-DAA0-7B7DFE2C9893}" dt="2021-04-15T13:11:00.261" v="38"/>
          <ac:spMkLst>
            <pc:docMk/>
            <pc:sldMk cId="3019396977" sldId="257"/>
            <ac:spMk id="18" creationId="{38FAA1A1-D861-433F-88FA-1E9D6FD31D11}"/>
          </ac:spMkLst>
        </pc:spChg>
        <pc:spChg chg="add del">
          <ac:chgData name="Elian Tago" userId="S::go19348@bristol.ac.uk::7716188e-ead4-441f-8a2f-d2d6d0a2da0a" providerId="AD" clId="Web-{226B8A1E-27BD-AFC9-DAA0-7B7DFE2C9893}" dt="2021-04-15T13:11:12.137" v="42"/>
          <ac:spMkLst>
            <pc:docMk/>
            <pc:sldMk cId="3019396977" sldId="257"/>
            <ac:spMk id="19" creationId="{FF9DEA15-78BD-4750-AA18-B9F28A6D5AB8}"/>
          </ac:spMkLst>
        </pc:spChg>
        <pc:spChg chg="add del">
          <ac:chgData name="Elian Tago" userId="S::go19348@bristol.ac.uk::7716188e-ead4-441f-8a2f-d2d6d0a2da0a" providerId="AD" clId="Web-{226B8A1E-27BD-AFC9-DAA0-7B7DFE2C9893}" dt="2021-04-15T13:11:00.261" v="38"/>
          <ac:spMkLst>
            <pc:docMk/>
            <pc:sldMk cId="3019396977" sldId="257"/>
            <ac:spMk id="20" creationId="{8D71EDA1-87BF-4D5D-AB79-F346FD19278A}"/>
          </ac:spMkLst>
        </pc:spChg>
        <pc:spChg chg="add del">
          <ac:chgData name="Elian Tago" userId="S::go19348@bristol.ac.uk::7716188e-ead4-441f-8a2f-d2d6d0a2da0a" providerId="AD" clId="Web-{226B8A1E-27BD-AFC9-DAA0-7B7DFE2C9893}" dt="2021-04-15T13:11:13.481" v="44"/>
          <ac:spMkLst>
            <pc:docMk/>
            <pc:sldMk cId="3019396977" sldId="257"/>
            <ac:spMk id="21" creationId="{1B15ED52-F352-441B-82BF-E0EA34836D08}"/>
          </ac:spMkLst>
        </pc:spChg>
        <pc:spChg chg="add del">
          <ac:chgData name="Elian Tago" userId="S::go19348@bristol.ac.uk::7716188e-ead4-441f-8a2f-d2d6d0a2da0a" providerId="AD" clId="Web-{226B8A1E-27BD-AFC9-DAA0-7B7DFE2C9893}" dt="2021-04-15T13:11:13.481" v="44"/>
          <ac:spMkLst>
            <pc:docMk/>
            <pc:sldMk cId="3019396977" sldId="257"/>
            <ac:spMk id="22" creationId="{3B2E3793-BFE6-45A2-9B7B-E18844431C99}"/>
          </ac:spMkLst>
        </pc:spChg>
        <pc:spChg chg="add del">
          <ac:chgData name="Elian Tago" userId="S::go19348@bristol.ac.uk::7716188e-ead4-441f-8a2f-d2d6d0a2da0a" providerId="AD" clId="Web-{226B8A1E-27BD-AFC9-DAA0-7B7DFE2C9893}" dt="2021-04-15T13:11:13.481" v="44"/>
          <ac:spMkLst>
            <pc:docMk/>
            <pc:sldMk cId="3019396977" sldId="257"/>
            <ac:spMk id="23" creationId="{BC4C4868-CB8F-4AF9-9CDB-8108F2C19B67}"/>
          </ac:spMkLst>
        </pc:spChg>
        <pc:spChg chg="add del">
          <ac:chgData name="Elian Tago" userId="S::go19348@bristol.ac.uk::7716188e-ead4-441f-8a2f-d2d6d0a2da0a" providerId="AD" clId="Web-{226B8A1E-27BD-AFC9-DAA0-7B7DFE2C9893}" dt="2021-04-15T13:11:13.481" v="44"/>
          <ac:spMkLst>
            <pc:docMk/>
            <pc:sldMk cId="3019396977" sldId="257"/>
            <ac:spMk id="24" creationId="{375E0459-6403-40CD-989D-56A4407CA12E}"/>
          </ac:spMkLst>
        </pc:spChg>
        <pc:spChg chg="add del">
          <ac:chgData name="Elian Tago" userId="S::go19348@bristol.ac.uk::7716188e-ead4-441f-8a2f-d2d6d0a2da0a" providerId="AD" clId="Web-{226B8A1E-27BD-AFC9-DAA0-7B7DFE2C9893}" dt="2021-04-15T13:11:13.481" v="44"/>
          <ac:spMkLst>
            <pc:docMk/>
            <pc:sldMk cId="3019396977" sldId="257"/>
            <ac:spMk id="25" creationId="{53E5B1A8-3AC9-4BD1-9BBC-78CA94F2D1BA}"/>
          </ac:spMkLst>
        </pc:spChg>
        <pc:spChg chg="add del">
          <ac:chgData name="Elian Tago" userId="S::go19348@bristol.ac.uk::7716188e-ead4-441f-8a2f-d2d6d0a2da0a" providerId="AD" clId="Web-{226B8A1E-27BD-AFC9-DAA0-7B7DFE2C9893}" dt="2021-04-15T13:11:14.965" v="46"/>
          <ac:spMkLst>
            <pc:docMk/>
            <pc:sldMk cId="3019396977" sldId="257"/>
            <ac:spMk id="26" creationId="{327D73B4-9F5C-4A64-A179-51B9500CB8B5}"/>
          </ac:spMkLst>
        </pc:spChg>
        <pc:spChg chg="add del">
          <ac:chgData name="Elian Tago" userId="S::go19348@bristol.ac.uk::7716188e-ead4-441f-8a2f-d2d6d0a2da0a" providerId="AD" clId="Web-{226B8A1E-27BD-AFC9-DAA0-7B7DFE2C9893}" dt="2021-04-15T13:11:14.965" v="46"/>
          <ac:spMkLst>
            <pc:docMk/>
            <pc:sldMk cId="3019396977" sldId="257"/>
            <ac:spMk id="27" creationId="{C1F06963-6374-4B48-844F-071A9BAAAE02}"/>
          </ac:spMkLst>
        </pc:spChg>
        <pc:spChg chg="add del">
          <ac:chgData name="Elian Tago" userId="S::go19348@bristol.ac.uk::7716188e-ead4-441f-8a2f-d2d6d0a2da0a" providerId="AD" clId="Web-{226B8A1E-27BD-AFC9-DAA0-7B7DFE2C9893}" dt="2021-04-15T13:11:14.965" v="46"/>
          <ac:spMkLst>
            <pc:docMk/>
            <pc:sldMk cId="3019396977" sldId="257"/>
            <ac:spMk id="28" creationId="{6CB927A4-E432-4310-9CD5-E89FF5063179}"/>
          </ac:spMkLst>
        </pc:spChg>
        <pc:spChg chg="add del">
          <ac:chgData name="Elian Tago" userId="S::go19348@bristol.ac.uk::7716188e-ead4-441f-8a2f-d2d6d0a2da0a" providerId="AD" clId="Web-{226B8A1E-27BD-AFC9-DAA0-7B7DFE2C9893}" dt="2021-04-15T13:11:14.965" v="46"/>
          <ac:spMkLst>
            <pc:docMk/>
            <pc:sldMk cId="3019396977" sldId="257"/>
            <ac:spMk id="29" creationId="{1453BF6C-B012-48B7-B4E8-6D7AC7C27D02}"/>
          </ac:spMkLst>
        </pc:spChg>
        <pc:spChg chg="add del">
          <ac:chgData name="Elian Tago" userId="S::go19348@bristol.ac.uk::7716188e-ead4-441f-8a2f-d2d6d0a2da0a" providerId="AD" clId="Web-{226B8A1E-27BD-AFC9-DAA0-7B7DFE2C9893}" dt="2021-04-15T13:11:14.965" v="46"/>
          <ac:spMkLst>
            <pc:docMk/>
            <pc:sldMk cId="3019396977" sldId="257"/>
            <ac:spMk id="30" creationId="{E3020543-B24B-4EC4-8FFC-8DD88EEA91A8}"/>
          </ac:spMkLst>
        </pc:spChg>
        <pc:spChg chg="add del">
          <ac:chgData name="Elian Tago" userId="S::go19348@bristol.ac.uk::7716188e-ead4-441f-8a2f-d2d6d0a2da0a" providerId="AD" clId="Web-{226B8A1E-27BD-AFC9-DAA0-7B7DFE2C9893}" dt="2021-04-15T13:11:16.137" v="48"/>
          <ac:spMkLst>
            <pc:docMk/>
            <pc:sldMk cId="3019396977" sldId="257"/>
            <ac:spMk id="32" creationId="{09588DA8-065E-4F6F-8EFD-43104AB2E0CF}"/>
          </ac:spMkLst>
        </pc:spChg>
        <pc:spChg chg="add del">
          <ac:chgData name="Elian Tago" userId="S::go19348@bristol.ac.uk::7716188e-ead4-441f-8a2f-d2d6d0a2da0a" providerId="AD" clId="Web-{226B8A1E-27BD-AFC9-DAA0-7B7DFE2C9893}" dt="2021-04-15T13:11:16.137" v="48"/>
          <ac:spMkLst>
            <pc:docMk/>
            <pc:sldMk cId="3019396977" sldId="257"/>
            <ac:spMk id="33" creationId="{C4285719-470E-454C-AF62-8323075F1F5B}"/>
          </ac:spMkLst>
        </pc:spChg>
        <pc:spChg chg="add del">
          <ac:chgData name="Elian Tago" userId="S::go19348@bristol.ac.uk::7716188e-ead4-441f-8a2f-d2d6d0a2da0a" providerId="AD" clId="Web-{226B8A1E-27BD-AFC9-DAA0-7B7DFE2C9893}" dt="2021-04-15T13:11:16.137" v="48"/>
          <ac:spMkLst>
            <pc:docMk/>
            <pc:sldMk cId="3019396977" sldId="257"/>
            <ac:spMk id="34" creationId="{CD9FE4EF-C4D8-49A0-B2FF-81D8DB7D8A24}"/>
          </ac:spMkLst>
        </pc:spChg>
        <pc:spChg chg="add del">
          <ac:chgData name="Elian Tago" userId="S::go19348@bristol.ac.uk::7716188e-ead4-441f-8a2f-d2d6d0a2da0a" providerId="AD" clId="Web-{226B8A1E-27BD-AFC9-DAA0-7B7DFE2C9893}" dt="2021-04-15T13:11:16.137" v="48"/>
          <ac:spMkLst>
            <pc:docMk/>
            <pc:sldMk cId="3019396977" sldId="257"/>
            <ac:spMk id="35" creationId="{4300840D-0A0B-4512-BACA-B439D5B9C57C}"/>
          </ac:spMkLst>
        </pc:spChg>
        <pc:spChg chg="add del">
          <ac:chgData name="Elian Tago" userId="S::go19348@bristol.ac.uk::7716188e-ead4-441f-8a2f-d2d6d0a2da0a" providerId="AD" clId="Web-{226B8A1E-27BD-AFC9-DAA0-7B7DFE2C9893}" dt="2021-04-15T13:11:16.137" v="48"/>
          <ac:spMkLst>
            <pc:docMk/>
            <pc:sldMk cId="3019396977" sldId="257"/>
            <ac:spMk id="36" creationId="{D2B78728-A580-49A7-84F9-6EF6F583ADE0}"/>
          </ac:spMkLst>
        </pc:spChg>
        <pc:spChg chg="add del">
          <ac:chgData name="Elian Tago" userId="S::go19348@bristol.ac.uk::7716188e-ead4-441f-8a2f-d2d6d0a2da0a" providerId="AD" clId="Web-{226B8A1E-27BD-AFC9-DAA0-7B7DFE2C9893}" dt="2021-04-15T13:11:16.137" v="48"/>
          <ac:spMkLst>
            <pc:docMk/>
            <pc:sldMk cId="3019396977" sldId="257"/>
            <ac:spMk id="37" creationId="{38FAA1A1-D861-433F-88FA-1E9D6FD31D11}"/>
          </ac:spMkLst>
        </pc:spChg>
        <pc:spChg chg="add del">
          <ac:chgData name="Elian Tago" userId="S::go19348@bristol.ac.uk::7716188e-ead4-441f-8a2f-d2d6d0a2da0a" providerId="AD" clId="Web-{226B8A1E-27BD-AFC9-DAA0-7B7DFE2C9893}" dt="2021-04-15T13:11:16.137" v="48"/>
          <ac:spMkLst>
            <pc:docMk/>
            <pc:sldMk cId="3019396977" sldId="257"/>
            <ac:spMk id="38" creationId="{8D71EDA1-87BF-4D5D-AB79-F346FD19278A}"/>
          </ac:spMkLst>
        </pc:spChg>
        <pc:spChg chg="add">
          <ac:chgData name="Elian Tago" userId="S::go19348@bristol.ac.uk::7716188e-ead4-441f-8a2f-d2d6d0a2da0a" providerId="AD" clId="Web-{226B8A1E-27BD-AFC9-DAA0-7B7DFE2C9893}" dt="2021-04-15T13:11:16.153" v="49"/>
          <ac:spMkLst>
            <pc:docMk/>
            <pc:sldMk cId="3019396977" sldId="257"/>
            <ac:spMk id="39" creationId="{C7FA33FF-088D-4F16-95A2-2C64D353DEA8}"/>
          </ac:spMkLst>
        </pc:spChg>
        <pc:spChg chg="add">
          <ac:chgData name="Elian Tago" userId="S::go19348@bristol.ac.uk::7716188e-ead4-441f-8a2f-d2d6d0a2da0a" providerId="AD" clId="Web-{226B8A1E-27BD-AFC9-DAA0-7B7DFE2C9893}" dt="2021-04-15T13:11:16.153" v="49"/>
          <ac:spMkLst>
            <pc:docMk/>
            <pc:sldMk cId="3019396977" sldId="257"/>
            <ac:spMk id="40" creationId="{A376EFB1-01CF-419F-ABF1-2AF02BBFCBD1}"/>
          </ac:spMkLst>
        </pc:spChg>
        <pc:spChg chg="add">
          <ac:chgData name="Elian Tago" userId="S::go19348@bristol.ac.uk::7716188e-ead4-441f-8a2f-d2d6d0a2da0a" providerId="AD" clId="Web-{226B8A1E-27BD-AFC9-DAA0-7B7DFE2C9893}" dt="2021-04-15T13:11:16.153" v="49"/>
          <ac:spMkLst>
            <pc:docMk/>
            <pc:sldMk cId="3019396977" sldId="257"/>
            <ac:spMk id="41" creationId="{FF9DEA15-78BD-4750-AA18-B9F28A6D5AB8}"/>
          </ac:spMkLst>
        </pc:spChg>
        <pc:cxnChg chg="add del">
          <ac:chgData name="Elian Tago" userId="S::go19348@bristol.ac.uk::7716188e-ead4-441f-8a2f-d2d6d0a2da0a" providerId="AD" clId="Web-{226B8A1E-27BD-AFC9-DAA0-7B7DFE2C9893}" dt="2021-04-15T13:11:02.933" v="40"/>
          <ac:cxnSpMkLst>
            <pc:docMk/>
            <pc:sldMk cId="3019396977" sldId="257"/>
            <ac:cxnSpMk id="13" creationId="{C49DA8F6-BCC1-4447-B54C-57856834B94B}"/>
          </ac:cxnSpMkLst>
        </pc:cxnChg>
        <pc:cxnChg chg="add del">
          <ac:chgData name="Elian Tago" userId="S::go19348@bristol.ac.uk::7716188e-ead4-441f-8a2f-d2d6d0a2da0a" providerId="AD" clId="Web-{226B8A1E-27BD-AFC9-DAA0-7B7DFE2C9893}" dt="2021-04-15T13:11:14.965" v="46"/>
          <ac:cxnSpMkLst>
            <pc:docMk/>
            <pc:sldMk cId="3019396977" sldId="257"/>
            <ac:cxnSpMk id="31" creationId="{C49DA8F6-BCC1-4447-B54C-57856834B94B}"/>
          </ac:cxnSpMkLst>
        </pc:cxnChg>
      </pc:sldChg>
      <pc:sldChg chg="modSp add del replId">
        <pc:chgData name="Elian Tago" userId="S::go19348@bristol.ac.uk::7716188e-ead4-441f-8a2f-d2d6d0a2da0a" providerId="AD" clId="Web-{226B8A1E-27BD-AFC9-DAA0-7B7DFE2C9893}" dt="2021-04-15T12:59:28.812" v="36"/>
        <pc:sldMkLst>
          <pc:docMk/>
          <pc:sldMk cId="1681004092" sldId="266"/>
        </pc:sldMkLst>
        <pc:spChg chg="mod">
          <ac:chgData name="Elian Tago" userId="S::go19348@bristol.ac.uk::7716188e-ead4-441f-8a2f-d2d6d0a2da0a" providerId="AD" clId="Web-{226B8A1E-27BD-AFC9-DAA0-7B7DFE2C9893}" dt="2021-04-15T12:58:34.340" v="28" actId="20577"/>
          <ac:spMkLst>
            <pc:docMk/>
            <pc:sldMk cId="1681004092" sldId="266"/>
            <ac:spMk id="2" creationId="{2018A76C-5F28-477E-A687-BC5981C717EF}"/>
          </ac:spMkLst>
        </pc:spChg>
      </pc:sldChg>
      <pc:sldChg chg="modSp add del replId">
        <pc:chgData name="Elian Tago" userId="S::go19348@bristol.ac.uk::7716188e-ead4-441f-8a2f-d2d6d0a2da0a" providerId="AD" clId="Web-{226B8A1E-27BD-AFC9-DAA0-7B7DFE2C9893}" dt="2021-04-15T12:59:26.734" v="35"/>
        <pc:sldMkLst>
          <pc:docMk/>
          <pc:sldMk cId="2300029208" sldId="267"/>
        </pc:sldMkLst>
        <pc:spChg chg="mod">
          <ac:chgData name="Elian Tago" userId="S::go19348@bristol.ac.uk::7716188e-ead4-441f-8a2f-d2d6d0a2da0a" providerId="AD" clId="Web-{226B8A1E-27BD-AFC9-DAA0-7B7DFE2C9893}" dt="2021-04-15T12:58:50.075" v="34" actId="20577"/>
          <ac:spMkLst>
            <pc:docMk/>
            <pc:sldMk cId="2300029208" sldId="267"/>
            <ac:spMk id="2" creationId="{2018A76C-5F28-477E-A687-BC5981C717EF}"/>
          </ac:spMkLst>
        </pc:spChg>
      </pc:sldChg>
    </pc:docChg>
  </pc:docChgLst>
  <pc:docChgLst>
    <pc:chgData name="Esi Balaban" userId="S::os19491@bristol.ac.uk::6f44242a-ccfb-4fbd-bd19-9d85ec8bb59f" providerId="AD" clId="Web-{933E8F73-5FDF-4211-C605-2EC7706D9947}"/>
    <pc:docChg chg="addSld delSld modSld sldOrd">
      <pc:chgData name="Esi Balaban" userId="S::os19491@bristol.ac.uk::6f44242a-ccfb-4fbd-bd19-9d85ec8bb59f" providerId="AD" clId="Web-{933E8F73-5FDF-4211-C605-2EC7706D9947}" dt="2021-04-22T09:03:46.727" v="599" actId="20577"/>
      <pc:docMkLst>
        <pc:docMk/>
      </pc:docMkLst>
      <pc:sldChg chg="del">
        <pc:chgData name="Esi Balaban" userId="S::os19491@bristol.ac.uk::6f44242a-ccfb-4fbd-bd19-9d85ec8bb59f" providerId="AD" clId="Web-{933E8F73-5FDF-4211-C605-2EC7706D9947}" dt="2021-04-22T08:02:48.416" v="27"/>
        <pc:sldMkLst>
          <pc:docMk/>
          <pc:sldMk cId="4119446506" sldId="265"/>
        </pc:sldMkLst>
      </pc:sldChg>
      <pc:sldChg chg="addSp delSp modSp">
        <pc:chgData name="Esi Balaban" userId="S::os19491@bristol.ac.uk::6f44242a-ccfb-4fbd-bd19-9d85ec8bb59f" providerId="AD" clId="Web-{933E8F73-5FDF-4211-C605-2EC7706D9947}" dt="2021-04-22T09:03:46.727" v="599" actId="20577"/>
        <pc:sldMkLst>
          <pc:docMk/>
          <pc:sldMk cId="2157989467" sldId="271"/>
        </pc:sldMkLst>
        <pc:spChg chg="del ord">
          <ac:chgData name="Esi Balaban" userId="S::os19491@bristol.ac.uk::6f44242a-ccfb-4fbd-bd19-9d85ec8bb59f" providerId="AD" clId="Web-{933E8F73-5FDF-4211-C605-2EC7706D9947}" dt="2021-04-22T08:21:08.580" v="512"/>
          <ac:spMkLst>
            <pc:docMk/>
            <pc:sldMk cId="2157989467" sldId="271"/>
            <ac:spMk id="2" creationId="{2018A76C-5F28-477E-A687-BC5981C717EF}"/>
          </ac:spMkLst>
        </pc:spChg>
        <pc:spChg chg="add del mod ord">
          <ac:chgData name="Esi Balaban" userId="S::os19491@bristol.ac.uk::6f44242a-ccfb-4fbd-bd19-9d85ec8bb59f" providerId="AD" clId="Web-{933E8F73-5FDF-4211-C605-2EC7706D9947}" dt="2021-04-22T08:19:41.344" v="487"/>
          <ac:spMkLst>
            <pc:docMk/>
            <pc:sldMk cId="2157989467" sldId="271"/>
            <ac:spMk id="3" creationId="{19FD94D1-1305-4EBE-802E-07FD589E203B}"/>
          </ac:spMkLst>
        </pc:spChg>
        <pc:spChg chg="add del mod">
          <ac:chgData name="Esi Balaban" userId="S::os19491@bristol.ac.uk::6f44242a-ccfb-4fbd-bd19-9d85ec8bb59f" providerId="AD" clId="Web-{933E8F73-5FDF-4211-C605-2EC7706D9947}" dt="2021-04-22T09:03:01.289" v="573"/>
          <ac:spMkLst>
            <pc:docMk/>
            <pc:sldMk cId="2157989467" sldId="271"/>
            <ac:spMk id="7" creationId="{05E65CD7-87DB-44ED-B1FF-4AF5A826ED3A}"/>
          </ac:spMkLst>
        </pc:spChg>
        <pc:spChg chg="add del mod">
          <ac:chgData name="Esi Balaban" userId="S::os19491@bristol.ac.uk::6f44242a-ccfb-4fbd-bd19-9d85ec8bb59f" providerId="AD" clId="Web-{933E8F73-5FDF-4211-C605-2EC7706D9947}" dt="2021-04-22T08:21:11.377" v="513"/>
          <ac:spMkLst>
            <pc:docMk/>
            <pc:sldMk cId="2157989467" sldId="271"/>
            <ac:spMk id="9" creationId="{52523C55-88E4-490E-893A-EF16657F8837}"/>
          </ac:spMkLst>
        </pc:spChg>
        <pc:spChg chg="add del mod">
          <ac:chgData name="Esi Balaban" userId="S::os19491@bristol.ac.uk::6f44242a-ccfb-4fbd-bd19-9d85ec8bb59f" providerId="AD" clId="Web-{933E8F73-5FDF-4211-C605-2EC7706D9947}" dt="2021-04-22T08:24:36.209" v="544"/>
          <ac:spMkLst>
            <pc:docMk/>
            <pc:sldMk cId="2157989467" sldId="271"/>
            <ac:spMk id="10" creationId="{E1625CB4-C284-4BFF-8516-76097F306BF3}"/>
          </ac:spMkLst>
        </pc:spChg>
        <pc:spChg chg="add del mod">
          <ac:chgData name="Esi Balaban" userId="S::os19491@bristol.ac.uk::6f44242a-ccfb-4fbd-bd19-9d85ec8bb59f" providerId="AD" clId="Web-{933E8F73-5FDF-4211-C605-2EC7706D9947}" dt="2021-04-22T08:23:17.832" v="534"/>
          <ac:spMkLst>
            <pc:docMk/>
            <pc:sldMk cId="2157989467" sldId="271"/>
            <ac:spMk id="11" creationId="{1C05B6DB-4C34-4891-A194-697240826A0C}"/>
          </ac:spMkLst>
        </pc:spChg>
        <pc:spChg chg="add del mod">
          <ac:chgData name="Esi Balaban" userId="S::os19491@bristol.ac.uk::6f44242a-ccfb-4fbd-bd19-9d85ec8bb59f" providerId="AD" clId="Web-{933E8F73-5FDF-4211-C605-2EC7706D9947}" dt="2021-04-22T08:26:24.664" v="545"/>
          <ac:spMkLst>
            <pc:docMk/>
            <pc:sldMk cId="2157989467" sldId="271"/>
            <ac:spMk id="12" creationId="{5E93F48C-B8B2-41E0-B654-4F925F2CCF11}"/>
          </ac:spMkLst>
        </pc:spChg>
        <pc:spChg chg="add mod">
          <ac:chgData name="Esi Balaban" userId="S::os19491@bristol.ac.uk::6f44242a-ccfb-4fbd-bd19-9d85ec8bb59f" providerId="AD" clId="Web-{933E8F73-5FDF-4211-C605-2EC7706D9947}" dt="2021-04-22T09:02:36.835" v="569" actId="1076"/>
          <ac:spMkLst>
            <pc:docMk/>
            <pc:sldMk cId="2157989467" sldId="271"/>
            <ac:spMk id="14" creationId="{4BF83F4F-43A4-45F7-B58A-7A6B09E72201}"/>
          </ac:spMkLst>
        </pc:spChg>
        <pc:spChg chg="add mod">
          <ac:chgData name="Esi Balaban" userId="S::os19491@bristol.ac.uk::6f44242a-ccfb-4fbd-bd19-9d85ec8bb59f" providerId="AD" clId="Web-{933E8F73-5FDF-4211-C605-2EC7706D9947}" dt="2021-04-22T09:02:29.757" v="567" actId="1076"/>
          <ac:spMkLst>
            <pc:docMk/>
            <pc:sldMk cId="2157989467" sldId="271"/>
            <ac:spMk id="15" creationId="{3D67D939-BAA2-4339-AFFC-F226B04753DF}"/>
          </ac:spMkLst>
        </pc:spChg>
        <pc:spChg chg="add del mod">
          <ac:chgData name="Esi Balaban" userId="S::os19491@bristol.ac.uk::6f44242a-ccfb-4fbd-bd19-9d85ec8bb59f" providerId="AD" clId="Web-{933E8F73-5FDF-4211-C605-2EC7706D9947}" dt="2021-04-22T09:02:40.694" v="570"/>
          <ac:spMkLst>
            <pc:docMk/>
            <pc:sldMk cId="2157989467" sldId="271"/>
            <ac:spMk id="16" creationId="{A9E06137-2A50-471A-8EE3-CE7E0C82ABF2}"/>
          </ac:spMkLst>
        </pc:spChg>
        <pc:spChg chg="add mod">
          <ac:chgData name="Esi Balaban" userId="S::os19491@bristol.ac.uk::6f44242a-ccfb-4fbd-bd19-9d85ec8bb59f" providerId="AD" clId="Web-{933E8F73-5FDF-4211-C605-2EC7706D9947}" dt="2021-04-22T09:02:54.976" v="572" actId="1076"/>
          <ac:spMkLst>
            <pc:docMk/>
            <pc:sldMk cId="2157989467" sldId="271"/>
            <ac:spMk id="17" creationId="{0DEE05C8-E572-45C3-B7FA-EBB9773BF86A}"/>
          </ac:spMkLst>
        </pc:spChg>
        <pc:spChg chg="add mod">
          <ac:chgData name="Esi Balaban" userId="S::os19491@bristol.ac.uk::6f44242a-ccfb-4fbd-bd19-9d85ec8bb59f" providerId="AD" clId="Web-{933E8F73-5FDF-4211-C605-2EC7706D9947}" dt="2021-04-22T09:03:46.727" v="599" actId="20577"/>
          <ac:spMkLst>
            <pc:docMk/>
            <pc:sldMk cId="2157989467" sldId="271"/>
            <ac:spMk id="18" creationId="{549A2230-1F16-4723-896F-690B1C90DCA1}"/>
          </ac:spMkLst>
        </pc:spChg>
        <pc:picChg chg="add del mod ord">
          <ac:chgData name="Esi Balaban" userId="S::os19491@bristol.ac.uk::6f44242a-ccfb-4fbd-bd19-9d85ec8bb59f" providerId="AD" clId="Web-{933E8F73-5FDF-4211-C605-2EC7706D9947}" dt="2021-04-22T08:18:40.733" v="478"/>
          <ac:picMkLst>
            <pc:docMk/>
            <pc:sldMk cId="2157989467" sldId="271"/>
            <ac:picMk id="4" creationId="{9B8DEC76-7A51-4490-BC5E-4B3D82A4977E}"/>
          </ac:picMkLst>
        </pc:picChg>
        <pc:picChg chg="add del mod modCrop">
          <ac:chgData name="Esi Balaban" userId="S::os19491@bristol.ac.uk::6f44242a-ccfb-4fbd-bd19-9d85ec8bb59f" providerId="AD" clId="Web-{933E8F73-5FDF-4211-C605-2EC7706D9947}" dt="2021-04-22T09:01:48.943" v="557"/>
          <ac:picMkLst>
            <pc:docMk/>
            <pc:sldMk cId="2157989467" sldId="271"/>
            <ac:picMk id="13" creationId="{5CC41897-7271-4521-882C-D8AED26DA1D1}"/>
          </ac:picMkLst>
        </pc:picChg>
        <pc:cxnChg chg="add del mod">
          <ac:chgData name="Esi Balaban" userId="S::os19491@bristol.ac.uk::6f44242a-ccfb-4fbd-bd19-9d85ec8bb59f" providerId="AD" clId="Web-{933E8F73-5FDF-4211-C605-2EC7706D9947}" dt="2021-04-22T08:19:42.672" v="488"/>
          <ac:cxnSpMkLst>
            <pc:docMk/>
            <pc:sldMk cId="2157989467" sldId="271"/>
            <ac:cxnSpMk id="5" creationId="{E380A59D-1FB1-47EB-9631-43617609D5D5}"/>
          </ac:cxnSpMkLst>
        </pc:cxnChg>
        <pc:cxnChg chg="add del">
          <ac:chgData name="Esi Balaban" userId="S::os19491@bristol.ac.uk::6f44242a-ccfb-4fbd-bd19-9d85ec8bb59f" providerId="AD" clId="Web-{933E8F73-5FDF-4211-C605-2EC7706D9947}" dt="2021-04-22T08:19:59.781" v="490"/>
          <ac:cxnSpMkLst>
            <pc:docMk/>
            <pc:sldMk cId="2157989467" sldId="271"/>
            <ac:cxnSpMk id="6" creationId="{C82BB332-16B9-46D3-836C-0979D9AE43B6}"/>
          </ac:cxnSpMkLst>
        </pc:cxnChg>
      </pc:sldChg>
      <pc:sldChg chg="del">
        <pc:chgData name="Esi Balaban" userId="S::os19491@bristol.ac.uk::6f44242a-ccfb-4fbd-bd19-9d85ec8bb59f" providerId="AD" clId="Web-{933E8F73-5FDF-4211-C605-2EC7706D9947}" dt="2021-04-22T08:02:17.509" v="13"/>
        <pc:sldMkLst>
          <pc:docMk/>
          <pc:sldMk cId="2762563368" sldId="302"/>
        </pc:sldMkLst>
      </pc:sldChg>
      <pc:sldChg chg="addSp delSp modSp add ord replId modNotes">
        <pc:chgData name="Esi Balaban" userId="S::os19491@bristol.ac.uk::6f44242a-ccfb-4fbd-bd19-9d85ec8bb59f" providerId="AD" clId="Web-{933E8F73-5FDF-4211-C605-2EC7706D9947}" dt="2021-04-22T08:15:29.448" v="451"/>
        <pc:sldMkLst>
          <pc:docMk/>
          <pc:sldMk cId="1467434367" sldId="313"/>
        </pc:sldMkLst>
        <pc:spChg chg="mod">
          <ac:chgData name="Esi Balaban" userId="S::os19491@bristol.ac.uk::6f44242a-ccfb-4fbd-bd19-9d85ec8bb59f" providerId="AD" clId="Web-{933E8F73-5FDF-4211-C605-2EC7706D9947}" dt="2021-04-22T08:02:07.853" v="11" actId="20577"/>
          <ac:spMkLst>
            <pc:docMk/>
            <pc:sldMk cId="1467434367" sldId="313"/>
            <ac:spMk id="8" creationId="{355263CE-6045-4565-8A05-84402B964E30}"/>
          </ac:spMkLst>
        </pc:spChg>
        <pc:picChg chg="add mod">
          <ac:chgData name="Esi Balaban" userId="S::os19491@bristol.ac.uk::6f44242a-ccfb-4fbd-bd19-9d85ec8bb59f" providerId="AD" clId="Web-{933E8F73-5FDF-4211-C605-2EC7706D9947}" dt="2021-04-22T08:02:12.103" v="12"/>
          <ac:picMkLst>
            <pc:docMk/>
            <pc:sldMk cId="1467434367" sldId="313"/>
            <ac:picMk id="2" creationId="{53A5DA4C-F20D-4CC3-AF3A-AA22B49A4633}"/>
          </ac:picMkLst>
        </pc:picChg>
        <pc:picChg chg="del">
          <ac:chgData name="Esi Balaban" userId="S::os19491@bristol.ac.uk::6f44242a-ccfb-4fbd-bd19-9d85ec8bb59f" providerId="AD" clId="Web-{933E8F73-5FDF-4211-C605-2EC7706D9947}" dt="2021-04-22T08:01:58.493" v="2"/>
          <ac:picMkLst>
            <pc:docMk/>
            <pc:sldMk cId="1467434367" sldId="313"/>
            <ac:picMk id="4" creationId="{F47E77B6-64FB-4EBC-98B6-13D97E597ADF}"/>
          </ac:picMkLst>
        </pc:picChg>
      </pc:sldChg>
      <pc:sldChg chg="addSp delSp modSp add replId addAnim modAnim modNotes">
        <pc:chgData name="Esi Balaban" userId="S::os19491@bristol.ac.uk::6f44242a-ccfb-4fbd-bd19-9d85ec8bb59f" providerId="AD" clId="Web-{933E8F73-5FDF-4211-C605-2EC7706D9947}" dt="2021-04-22T08:15:02.072" v="429"/>
        <pc:sldMkLst>
          <pc:docMk/>
          <pc:sldMk cId="2872760596" sldId="314"/>
        </pc:sldMkLst>
        <pc:spChg chg="add del mod">
          <ac:chgData name="Esi Balaban" userId="S::os19491@bristol.ac.uk::6f44242a-ccfb-4fbd-bd19-9d85ec8bb59f" providerId="AD" clId="Web-{933E8F73-5FDF-4211-C605-2EC7706D9947}" dt="2021-04-22T08:02:36.400" v="23"/>
          <ac:spMkLst>
            <pc:docMk/>
            <pc:sldMk cId="2872760596" sldId="314"/>
            <ac:spMk id="4" creationId="{D465FD55-98A9-4B59-9913-AF7026A943AE}"/>
          </ac:spMkLst>
        </pc:spChg>
        <pc:spChg chg="mod">
          <ac:chgData name="Esi Balaban" userId="S::os19491@bristol.ac.uk::6f44242a-ccfb-4fbd-bd19-9d85ec8bb59f" providerId="AD" clId="Web-{933E8F73-5FDF-4211-C605-2EC7706D9947}" dt="2021-04-22T08:02:29.400" v="22" actId="20577"/>
          <ac:spMkLst>
            <pc:docMk/>
            <pc:sldMk cId="2872760596" sldId="314"/>
            <ac:spMk id="8" creationId="{355263CE-6045-4565-8A05-84402B964E30}"/>
          </ac:spMkLst>
        </pc:spChg>
        <pc:spChg chg="add mod">
          <ac:chgData name="Esi Balaban" userId="S::os19491@bristol.ac.uk::6f44242a-ccfb-4fbd-bd19-9d85ec8bb59f" providerId="AD" clId="Web-{933E8F73-5FDF-4211-C605-2EC7706D9947}" dt="2021-04-22T08:04:35.512" v="47" actId="1076"/>
          <ac:spMkLst>
            <pc:docMk/>
            <pc:sldMk cId="2872760596" sldId="314"/>
            <ac:spMk id="12" creationId="{588C1951-EF84-426B-8B8A-294B633534DE}"/>
          </ac:spMkLst>
        </pc:spChg>
        <pc:picChg chg="del">
          <ac:chgData name="Esi Balaban" userId="S::os19491@bristol.ac.uk::6f44242a-ccfb-4fbd-bd19-9d85ec8bb59f" providerId="AD" clId="Web-{933E8F73-5FDF-4211-C605-2EC7706D9947}" dt="2021-04-22T08:02:23.822" v="15"/>
          <ac:picMkLst>
            <pc:docMk/>
            <pc:sldMk cId="2872760596" sldId="314"/>
            <ac:picMk id="2" creationId="{53A5DA4C-F20D-4CC3-AF3A-AA22B49A4633}"/>
          </ac:picMkLst>
        </pc:picChg>
        <pc:picChg chg="add mod">
          <ac:chgData name="Esi Balaban" userId="S::os19491@bristol.ac.uk::6f44242a-ccfb-4fbd-bd19-9d85ec8bb59f" providerId="AD" clId="Web-{933E8F73-5FDF-4211-C605-2EC7706D9947}" dt="2021-04-22T08:03:33.964" v="36" actId="1076"/>
          <ac:picMkLst>
            <pc:docMk/>
            <pc:sldMk cId="2872760596" sldId="314"/>
            <ac:picMk id="5" creationId="{0C632CFE-ABD2-4C19-B888-9455DEEB8222}"/>
          </ac:picMkLst>
        </pc:picChg>
        <pc:picChg chg="add mod">
          <ac:chgData name="Esi Balaban" userId="S::os19491@bristol.ac.uk::6f44242a-ccfb-4fbd-bd19-9d85ec8bb59f" providerId="AD" clId="Web-{933E8F73-5FDF-4211-C605-2EC7706D9947}" dt="2021-04-22T08:05:27.263" v="59"/>
          <ac:picMkLst>
            <pc:docMk/>
            <pc:sldMk cId="2872760596" sldId="314"/>
            <ac:picMk id="7" creationId="{B12713C7-0667-4DC4-8B6A-605CE5E63F8F}"/>
          </ac:picMkLst>
        </pc:picChg>
        <pc:picChg chg="add del mod ord">
          <ac:chgData name="Esi Balaban" userId="S::os19491@bristol.ac.uk::6f44242a-ccfb-4fbd-bd19-9d85ec8bb59f" providerId="AD" clId="Web-{933E8F73-5FDF-4211-C605-2EC7706D9947}" dt="2021-04-22T08:07:32.235" v="77"/>
          <ac:picMkLst>
            <pc:docMk/>
            <pc:sldMk cId="2872760596" sldId="314"/>
            <ac:picMk id="11" creationId="{57D6B5BB-CFB6-44D4-8206-3ED50AB4D5BC}"/>
          </ac:picMkLst>
        </pc:picChg>
        <pc:picChg chg="add mod">
          <ac:chgData name="Esi Balaban" userId="S::os19491@bristol.ac.uk::6f44242a-ccfb-4fbd-bd19-9d85ec8bb59f" providerId="AD" clId="Web-{933E8F73-5FDF-4211-C605-2EC7706D9947}" dt="2021-04-22T08:10:24.379" v="125" actId="1076"/>
          <ac:picMkLst>
            <pc:docMk/>
            <pc:sldMk cId="2872760596" sldId="314"/>
            <ac:picMk id="14" creationId="{00E7F122-600C-42F1-AF83-69A0A1EC2F76}"/>
          </ac:picMkLst>
        </pc:picChg>
        <pc:cxnChg chg="add mod">
          <ac:chgData name="Esi Balaban" userId="S::os19491@bristol.ac.uk::6f44242a-ccfb-4fbd-bd19-9d85ec8bb59f" providerId="AD" clId="Web-{933E8F73-5FDF-4211-C605-2EC7706D9947}" dt="2021-04-22T08:06:10.858" v="63" actId="14100"/>
          <ac:cxnSpMkLst>
            <pc:docMk/>
            <pc:sldMk cId="2872760596" sldId="314"/>
            <ac:cxnSpMk id="13" creationId="{4895ADD0-8A83-4880-8AC0-0BF4590877B2}"/>
          </ac:cxnSpMkLst>
        </pc:cxnChg>
      </pc:sldChg>
      <pc:sldChg chg="addSp delSp modSp add del replId">
        <pc:chgData name="Esi Balaban" userId="S::os19491@bristol.ac.uk::6f44242a-ccfb-4fbd-bd19-9d85ec8bb59f" providerId="AD" clId="Web-{933E8F73-5FDF-4211-C605-2EC7706D9947}" dt="2021-04-22T08:10:26.754" v="126"/>
        <pc:sldMkLst>
          <pc:docMk/>
          <pc:sldMk cId="4189202316" sldId="315"/>
        </pc:sldMkLst>
        <pc:spChg chg="add del mod">
          <ac:chgData name="Esi Balaban" userId="S::os19491@bristol.ac.uk::6f44242a-ccfb-4fbd-bd19-9d85ec8bb59f" providerId="AD" clId="Web-{933E8F73-5FDF-4211-C605-2EC7706D9947}" dt="2021-04-22T08:07:34.985" v="78"/>
          <ac:spMkLst>
            <pc:docMk/>
            <pc:sldMk cId="4189202316" sldId="315"/>
            <ac:spMk id="4" creationId="{EC50AE25-3911-46B6-9AB4-4B0F454F94FD}"/>
          </ac:spMkLst>
        </pc:spChg>
        <pc:spChg chg="add del mod">
          <ac:chgData name="Esi Balaban" userId="S::os19491@bristol.ac.uk::6f44242a-ccfb-4fbd-bd19-9d85ec8bb59f" providerId="AD" clId="Web-{933E8F73-5FDF-4211-C605-2EC7706D9947}" dt="2021-04-22T08:08:14.704" v="86"/>
          <ac:spMkLst>
            <pc:docMk/>
            <pc:sldMk cId="4189202316" sldId="315"/>
            <ac:spMk id="6" creationId="{CECC5243-F4C9-46E9-9D94-8C0F7AA8578C}"/>
          </ac:spMkLst>
        </pc:spChg>
        <pc:spChg chg="add mod">
          <ac:chgData name="Esi Balaban" userId="S::os19491@bristol.ac.uk::6f44242a-ccfb-4fbd-bd19-9d85ec8bb59f" providerId="AD" clId="Web-{933E8F73-5FDF-4211-C605-2EC7706D9947}" dt="2021-04-22T08:09:36.643" v="119" actId="14100"/>
          <ac:spMkLst>
            <pc:docMk/>
            <pc:sldMk cId="4189202316" sldId="315"/>
            <ac:spMk id="9" creationId="{822FEEE6-6325-48D7-9B37-352F49D0A22C}"/>
          </ac:spMkLst>
        </pc:spChg>
        <pc:picChg chg="del">
          <ac:chgData name="Esi Balaban" userId="S::os19491@bristol.ac.uk::6f44242a-ccfb-4fbd-bd19-9d85ec8bb59f" providerId="AD" clId="Web-{933E8F73-5FDF-4211-C605-2EC7706D9947}" dt="2021-04-22T08:07:29.766" v="76"/>
          <ac:picMkLst>
            <pc:docMk/>
            <pc:sldMk cId="4189202316" sldId="315"/>
            <ac:picMk id="2" creationId="{53A5DA4C-F20D-4CC3-AF3A-AA22B49A4633}"/>
          </ac:picMkLst>
        </pc:picChg>
        <pc:picChg chg="add mod">
          <ac:chgData name="Esi Balaban" userId="S::os19491@bristol.ac.uk::6f44242a-ccfb-4fbd-bd19-9d85ec8bb59f" providerId="AD" clId="Web-{933E8F73-5FDF-4211-C605-2EC7706D9947}" dt="2021-04-22T08:07:49.485" v="83" actId="1076"/>
          <ac:picMkLst>
            <pc:docMk/>
            <pc:sldMk cId="4189202316" sldId="315"/>
            <ac:picMk id="5" creationId="{B14D3108-68EB-41A4-A040-74403A4BA43F}"/>
          </ac:picMkLst>
        </pc:picChg>
        <pc:cxnChg chg="add mod">
          <ac:chgData name="Esi Balaban" userId="S::os19491@bristol.ac.uk::6f44242a-ccfb-4fbd-bd19-9d85ec8bb59f" providerId="AD" clId="Web-{933E8F73-5FDF-4211-C605-2EC7706D9947}" dt="2021-04-22T08:08:53.799" v="91" actId="14100"/>
          <ac:cxnSpMkLst>
            <pc:docMk/>
            <pc:sldMk cId="4189202316" sldId="315"/>
            <ac:cxnSpMk id="7" creationId="{7A7BDC64-75E9-44EB-B43C-8C3EA0C52B8F}"/>
          </ac:cxnSpMkLst>
        </pc:cxnChg>
      </pc:sldChg>
    </pc:docChg>
  </pc:docChgLst>
  <pc:docChgLst>
    <pc:chgData name="Phil Blecher" userId="22a3954a-1655-4f40-8b21-99c72c9ef285" providerId="ADAL" clId="{97BFBC14-ECCF-5144-A85D-034E955D233F}"/>
    <pc:docChg chg="undo custSel addSld delSld modSld">
      <pc:chgData name="Phil Blecher" userId="22a3954a-1655-4f40-8b21-99c72c9ef285" providerId="ADAL" clId="{97BFBC14-ECCF-5144-A85D-034E955D233F}" dt="2021-04-25T15:54:18.894" v="10964"/>
      <pc:docMkLst>
        <pc:docMk/>
      </pc:docMkLst>
      <pc:sldChg chg="addSp delSp modSp mod setBg addAnim">
        <pc:chgData name="Phil Blecher" userId="22a3954a-1655-4f40-8b21-99c72c9ef285" providerId="ADAL" clId="{97BFBC14-ECCF-5144-A85D-034E955D233F}" dt="2021-04-23T14:19:53.413" v="10378" actId="1076"/>
        <pc:sldMkLst>
          <pc:docMk/>
          <pc:sldMk cId="109857222" sldId="256"/>
        </pc:sldMkLst>
        <pc:spChg chg="mod ord">
          <ac:chgData name="Phil Blecher" userId="22a3954a-1655-4f40-8b21-99c72c9ef285" providerId="ADAL" clId="{97BFBC14-ECCF-5144-A85D-034E955D233F}" dt="2021-04-23T14:19:53.413" v="10378" actId="1076"/>
          <ac:spMkLst>
            <pc:docMk/>
            <pc:sldMk cId="109857222" sldId="256"/>
            <ac:spMk id="2" creationId="{00000000-0000-0000-0000-000000000000}"/>
          </ac:spMkLst>
        </pc:spChg>
        <pc:spChg chg="mod ord">
          <ac:chgData name="Phil Blecher" userId="22a3954a-1655-4f40-8b21-99c72c9ef285" providerId="ADAL" clId="{97BFBC14-ECCF-5144-A85D-034E955D233F}" dt="2021-04-23T14:19:53.413" v="10378" actId="1076"/>
          <ac:spMkLst>
            <pc:docMk/>
            <pc:sldMk cId="109857222" sldId="256"/>
            <ac:spMk id="3" creationId="{00000000-0000-0000-0000-000000000000}"/>
          </ac:spMkLst>
        </pc:spChg>
        <pc:spChg chg="add del">
          <ac:chgData name="Phil Blecher" userId="22a3954a-1655-4f40-8b21-99c72c9ef285" providerId="ADAL" clId="{97BFBC14-ECCF-5144-A85D-034E955D233F}" dt="2021-04-22T09:36:10.343" v="7831" actId="478"/>
          <ac:spMkLst>
            <pc:docMk/>
            <pc:sldMk cId="109857222" sldId="256"/>
            <ac:spMk id="4" creationId="{3AC52301-C01B-D64F-8926-085045EEC6B2}"/>
          </ac:spMkLst>
        </pc:spChg>
        <pc:spChg chg="del mod ord">
          <ac:chgData name="Phil Blecher" userId="22a3954a-1655-4f40-8b21-99c72c9ef285" providerId="ADAL" clId="{97BFBC14-ECCF-5144-A85D-034E955D233F}" dt="2021-04-19T19:43:14.027" v="29" actId="478"/>
          <ac:spMkLst>
            <pc:docMk/>
            <pc:sldMk cId="109857222" sldId="256"/>
            <ac:spMk id="4" creationId="{86BE028B-723E-4ACE-A424-17C6ACCC8469}"/>
          </ac:spMkLst>
        </pc:spChg>
        <pc:spChg chg="add del">
          <ac:chgData name="Phil Blecher" userId="22a3954a-1655-4f40-8b21-99c72c9ef285" providerId="ADAL" clId="{97BFBC14-ECCF-5144-A85D-034E955D233F}" dt="2021-04-22T09:34:33.681" v="7820" actId="26606"/>
          <ac:spMkLst>
            <pc:docMk/>
            <pc:sldMk cId="109857222" sldId="256"/>
            <ac:spMk id="12" creationId="{A061BA2E-A388-41C5-B73A-B0FEB6B1029D}"/>
          </ac:spMkLst>
        </pc:spChg>
        <pc:spChg chg="add">
          <ac:chgData name="Phil Blecher" userId="22a3954a-1655-4f40-8b21-99c72c9ef285" providerId="ADAL" clId="{97BFBC14-ECCF-5144-A85D-034E955D233F}" dt="2021-04-22T09:34:37.239" v="7821" actId="26606"/>
          <ac:spMkLst>
            <pc:docMk/>
            <pc:sldMk cId="109857222" sldId="256"/>
            <ac:spMk id="13" creationId="{C475749F-F487-4EFB-ABC7-C1359590EB76}"/>
          </ac:spMkLst>
        </pc:spChg>
        <pc:spChg chg="add del">
          <ac:chgData name="Phil Blecher" userId="22a3954a-1655-4f40-8b21-99c72c9ef285" providerId="ADAL" clId="{97BFBC14-ECCF-5144-A85D-034E955D233F}" dt="2021-04-19T19:42:46.858" v="21" actId="26606"/>
          <ac:spMkLst>
            <pc:docMk/>
            <pc:sldMk cId="109857222" sldId="256"/>
            <ac:spMk id="15" creationId="{848F64AA-5BE2-4280-BEFA-DC288118FCCE}"/>
          </ac:spMkLst>
        </pc:spChg>
        <pc:spChg chg="add del">
          <ac:chgData name="Phil Blecher" userId="22a3954a-1655-4f40-8b21-99c72c9ef285" providerId="ADAL" clId="{97BFBC14-ECCF-5144-A85D-034E955D233F}" dt="2021-04-22T09:34:33.681" v="7820" actId="26606"/>
          <ac:spMkLst>
            <pc:docMk/>
            <pc:sldMk cId="109857222" sldId="256"/>
            <ac:spMk id="17" creationId="{76E192A2-3ED3-4081-8A86-A22B5114178F}"/>
          </ac:spMkLst>
        </pc:spChg>
        <pc:spChg chg="add del">
          <ac:chgData name="Phil Blecher" userId="22a3954a-1655-4f40-8b21-99c72c9ef285" providerId="ADAL" clId="{97BFBC14-ECCF-5144-A85D-034E955D233F}" dt="2021-04-22T09:34:33.681" v="7820" actId="26606"/>
          <ac:spMkLst>
            <pc:docMk/>
            <pc:sldMk cId="109857222" sldId="256"/>
            <ac:spMk id="19" creationId="{79F40191-0F44-4FD1-82CC-ACB507C14BE6}"/>
          </ac:spMkLst>
        </pc:spChg>
        <pc:spChg chg="add">
          <ac:chgData name="Phil Blecher" userId="22a3954a-1655-4f40-8b21-99c72c9ef285" providerId="ADAL" clId="{97BFBC14-ECCF-5144-A85D-034E955D233F}" dt="2021-04-19T19:42:46.858" v="21" actId="26606"/>
          <ac:spMkLst>
            <pc:docMk/>
            <pc:sldMk cId="109857222" sldId="256"/>
            <ac:spMk id="20" creationId="{FA69AAE0-49D5-4C8B-8BA2-55898C00E05E}"/>
          </ac:spMkLst>
        </pc:spChg>
        <pc:picChg chg="add mod ord">
          <ac:chgData name="Phil Blecher" userId="22a3954a-1655-4f40-8b21-99c72c9ef285" providerId="ADAL" clId="{97BFBC14-ECCF-5144-A85D-034E955D233F}" dt="2021-04-23T14:00:47.544" v="10246" actId="14100"/>
          <ac:picMkLst>
            <pc:docMk/>
            <pc:sldMk cId="109857222" sldId="256"/>
            <ac:picMk id="6" creationId="{9373D0C3-5195-3042-8125-A7BAC3717814}"/>
          </ac:picMkLst>
        </pc:picChg>
        <pc:picChg chg="add del mod">
          <ac:chgData name="Phil Blecher" userId="22a3954a-1655-4f40-8b21-99c72c9ef285" providerId="ADAL" clId="{97BFBC14-ECCF-5144-A85D-034E955D233F}" dt="2021-04-19T19:42:39.393" v="20" actId="478"/>
          <ac:picMkLst>
            <pc:docMk/>
            <pc:sldMk cId="109857222" sldId="256"/>
            <ac:picMk id="8" creationId="{9A8B52AD-5D00-474F-AE78-F4F5136FE6A4}"/>
          </ac:picMkLst>
        </pc:picChg>
        <pc:picChg chg="add mod ord modCrop">
          <ac:chgData name="Phil Blecher" userId="22a3954a-1655-4f40-8b21-99c72c9ef285" providerId="ADAL" clId="{97BFBC14-ECCF-5144-A85D-034E955D233F}" dt="2021-04-22T15:07:08.520" v="9926" actId="14100"/>
          <ac:picMkLst>
            <pc:docMk/>
            <pc:sldMk cId="109857222" sldId="256"/>
            <ac:picMk id="10" creationId="{CE1B5C78-99DF-6147-8BE0-EF1065EECA36}"/>
          </ac:picMkLst>
        </pc:picChg>
        <pc:picChg chg="del">
          <ac:chgData name="Phil Blecher" userId="22a3954a-1655-4f40-8b21-99c72c9ef285" providerId="ADAL" clId="{97BFBC14-ECCF-5144-A85D-034E955D233F}" dt="2021-04-20T14:56:41.120" v="1540" actId="478"/>
          <ac:picMkLst>
            <pc:docMk/>
            <pc:sldMk cId="109857222" sldId="256"/>
            <ac:picMk id="2050" creationId="{A3C042C6-F000-4EEA-A9ED-5F67F8DFC276}"/>
          </ac:picMkLst>
        </pc:picChg>
      </pc:sldChg>
      <pc:sldChg chg="addSp delSp modSp mod setBg">
        <pc:chgData name="Phil Blecher" userId="22a3954a-1655-4f40-8b21-99c72c9ef285" providerId="ADAL" clId="{97BFBC14-ECCF-5144-A85D-034E955D233F}" dt="2021-04-21T14:36:15.272" v="3353" actId="1076"/>
        <pc:sldMkLst>
          <pc:docMk/>
          <pc:sldMk cId="3000284484" sldId="261"/>
        </pc:sldMkLst>
        <pc:spChg chg="mod">
          <ac:chgData name="Phil Blecher" userId="22a3954a-1655-4f40-8b21-99c72c9ef285" providerId="ADAL" clId="{97BFBC14-ECCF-5144-A85D-034E955D233F}" dt="2021-04-21T14:23:11.501" v="3333" actId="14100"/>
          <ac:spMkLst>
            <pc:docMk/>
            <pc:sldMk cId="3000284484" sldId="261"/>
            <ac:spMk id="2" creationId="{2018A76C-5F28-477E-A687-BC5981C717EF}"/>
          </ac:spMkLst>
        </pc:spChg>
        <pc:spChg chg="del mod">
          <ac:chgData name="Phil Blecher" userId="22a3954a-1655-4f40-8b21-99c72c9ef285" providerId="ADAL" clId="{97BFBC14-ECCF-5144-A85D-034E955D233F}" dt="2021-04-21T14:22:36.584" v="3331" actId="21"/>
          <ac:spMkLst>
            <pc:docMk/>
            <pc:sldMk cId="3000284484" sldId="261"/>
            <ac:spMk id="9" creationId="{8AC43F7E-B87F-497D-B1A6-D02ACA620E4D}"/>
          </ac:spMkLst>
        </pc:spChg>
        <pc:spChg chg="add">
          <ac:chgData name="Phil Blecher" userId="22a3954a-1655-4f40-8b21-99c72c9ef285" providerId="ADAL" clId="{97BFBC14-ECCF-5144-A85D-034E955D233F}" dt="2021-04-21T14:22:41.942" v="3332" actId="26606"/>
          <ac:spMkLst>
            <pc:docMk/>
            <pc:sldMk cId="3000284484" sldId="261"/>
            <ac:spMk id="13" creationId="{E45B1D5C-0827-4AF0-8186-11FC5A8B8B92}"/>
          </ac:spMkLst>
        </pc:spChg>
        <pc:spChg chg="add">
          <ac:chgData name="Phil Blecher" userId="22a3954a-1655-4f40-8b21-99c72c9ef285" providerId="ADAL" clId="{97BFBC14-ECCF-5144-A85D-034E955D233F}" dt="2021-04-21T14:22:41.942" v="3332" actId="26606"/>
          <ac:spMkLst>
            <pc:docMk/>
            <pc:sldMk cId="3000284484" sldId="261"/>
            <ac:spMk id="15" creationId="{99413ED5-9ED4-4772-BCE4-2BCAE6B12E35}"/>
          </ac:spMkLst>
        </pc:spChg>
        <pc:spChg chg="add">
          <ac:chgData name="Phil Blecher" userId="22a3954a-1655-4f40-8b21-99c72c9ef285" providerId="ADAL" clId="{97BFBC14-ECCF-5144-A85D-034E955D233F}" dt="2021-04-21T14:22:41.942" v="3332" actId="26606"/>
          <ac:spMkLst>
            <pc:docMk/>
            <pc:sldMk cId="3000284484" sldId="261"/>
            <ac:spMk id="17" creationId="{04357C93-F0CB-4A1C-8F77-4E9063789819}"/>
          </ac:spMkLst>
        </pc:spChg>
        <pc:spChg chg="add">
          <ac:chgData name="Phil Blecher" userId="22a3954a-1655-4f40-8b21-99c72c9ef285" providerId="ADAL" clId="{97BFBC14-ECCF-5144-A85D-034E955D233F}" dt="2021-04-21T14:22:41.942" v="3332" actId="26606"/>
          <ac:spMkLst>
            <pc:docMk/>
            <pc:sldMk cId="3000284484" sldId="261"/>
            <ac:spMk id="19" creationId="{90F533E9-6690-41A8-A372-4C6C622D028D}"/>
          </ac:spMkLst>
        </pc:spChg>
        <pc:picChg chg="mod modCrop">
          <ac:chgData name="Phil Blecher" userId="22a3954a-1655-4f40-8b21-99c72c9ef285" providerId="ADAL" clId="{97BFBC14-ECCF-5144-A85D-034E955D233F}" dt="2021-04-21T14:36:15.272" v="3353" actId="1076"/>
          <ac:picMkLst>
            <pc:docMk/>
            <pc:sldMk cId="3000284484" sldId="261"/>
            <ac:picMk id="8" creationId="{C8628461-F503-48DB-94B2-1B11C6C4A701}"/>
          </ac:picMkLst>
        </pc:picChg>
      </pc:sldChg>
      <pc:sldChg chg="addSp delSp modSp mod setBg">
        <pc:chgData name="Phil Blecher" userId="22a3954a-1655-4f40-8b21-99c72c9ef285" providerId="ADAL" clId="{97BFBC14-ECCF-5144-A85D-034E955D233F}" dt="2021-04-21T14:24:07.900" v="3335" actId="26606"/>
        <pc:sldMkLst>
          <pc:docMk/>
          <pc:sldMk cId="3246088409" sldId="263"/>
        </pc:sldMkLst>
        <pc:spChg chg="mod">
          <ac:chgData name="Phil Blecher" userId="22a3954a-1655-4f40-8b21-99c72c9ef285" providerId="ADAL" clId="{97BFBC14-ECCF-5144-A85D-034E955D233F}" dt="2021-04-21T14:24:07.900" v="3335" actId="26606"/>
          <ac:spMkLst>
            <pc:docMk/>
            <pc:sldMk cId="3246088409" sldId="263"/>
            <ac:spMk id="2" creationId="{2018A76C-5F28-477E-A687-BC5981C717EF}"/>
          </ac:spMkLst>
        </pc:spChg>
        <pc:spChg chg="add del">
          <ac:chgData name="Phil Blecher" userId="22a3954a-1655-4f40-8b21-99c72c9ef285" providerId="ADAL" clId="{97BFBC14-ECCF-5144-A85D-034E955D233F}" dt="2021-04-21T14:24:07.900" v="3335" actId="26606"/>
          <ac:spMkLst>
            <pc:docMk/>
            <pc:sldMk cId="3246088409" sldId="263"/>
            <ac:spMk id="9" creationId="{9F846FF8-0D27-4A66-8332-A0BE79BEFA3C}"/>
          </ac:spMkLst>
        </pc:spChg>
        <pc:spChg chg="add del">
          <ac:chgData name="Phil Blecher" userId="22a3954a-1655-4f40-8b21-99c72c9ef285" providerId="ADAL" clId="{97BFBC14-ECCF-5144-A85D-034E955D233F}" dt="2021-04-21T14:24:07.900" v="3335" actId="26606"/>
          <ac:spMkLst>
            <pc:docMk/>
            <pc:sldMk cId="3246088409" sldId="263"/>
            <ac:spMk id="11" creationId="{46B9CB01-4014-4606-90AC-ADABCFB38C3D}"/>
          </ac:spMkLst>
        </pc:spChg>
        <pc:graphicFrameChg chg="mod modGraphic">
          <ac:chgData name="Phil Blecher" userId="22a3954a-1655-4f40-8b21-99c72c9ef285" providerId="ADAL" clId="{97BFBC14-ECCF-5144-A85D-034E955D233F}" dt="2021-04-21T14:24:07.900" v="3335" actId="26606"/>
          <ac:graphicFrameMkLst>
            <pc:docMk/>
            <pc:sldMk cId="3246088409" sldId="263"/>
            <ac:graphicFrameMk id="4" creationId="{18632F04-4DB7-4D3D-AE76-CF35B0EEF5CA}"/>
          </ac:graphicFrameMkLst>
        </pc:graphicFrameChg>
      </pc:sldChg>
      <pc:sldChg chg="addSp delSp modSp mod">
        <pc:chgData name="Phil Blecher" userId="22a3954a-1655-4f40-8b21-99c72c9ef285" providerId="ADAL" clId="{97BFBC14-ECCF-5144-A85D-034E955D233F}" dt="2021-04-22T09:56:21.956" v="8251" actId="14100"/>
        <pc:sldMkLst>
          <pc:docMk/>
          <pc:sldMk cId="425400943" sldId="268"/>
        </pc:sldMkLst>
        <pc:spChg chg="mod">
          <ac:chgData name="Phil Blecher" userId="22a3954a-1655-4f40-8b21-99c72c9ef285" providerId="ADAL" clId="{97BFBC14-ECCF-5144-A85D-034E955D233F}" dt="2021-04-22T09:54:39.872" v="8135" actId="20577"/>
          <ac:spMkLst>
            <pc:docMk/>
            <pc:sldMk cId="425400943" sldId="268"/>
            <ac:spMk id="2" creationId="{2018A76C-5F28-477E-A687-BC5981C717EF}"/>
          </ac:spMkLst>
        </pc:spChg>
        <pc:spChg chg="del">
          <ac:chgData name="Phil Blecher" userId="22a3954a-1655-4f40-8b21-99c72c9ef285" providerId="ADAL" clId="{97BFBC14-ECCF-5144-A85D-034E955D233F}" dt="2021-04-19T20:07:06.443" v="235"/>
          <ac:spMkLst>
            <pc:docMk/>
            <pc:sldMk cId="425400943" sldId="268"/>
            <ac:spMk id="3" creationId="{0135EF52-2304-4870-9288-BABED7EC27D4}"/>
          </ac:spMkLst>
        </pc:spChg>
        <pc:spChg chg="add mod">
          <ac:chgData name="Phil Blecher" userId="22a3954a-1655-4f40-8b21-99c72c9ef285" providerId="ADAL" clId="{97BFBC14-ECCF-5144-A85D-034E955D233F}" dt="2021-04-22T09:56:21.956" v="8251" actId="14100"/>
          <ac:spMkLst>
            <pc:docMk/>
            <pc:sldMk cId="425400943" sldId="268"/>
            <ac:spMk id="3" creationId="{669AD288-D967-FD46-AFD3-AE62EE5887C4}"/>
          </ac:spMkLst>
        </pc:spChg>
        <pc:spChg chg="add mod">
          <ac:chgData name="Phil Blecher" userId="22a3954a-1655-4f40-8b21-99c72c9ef285" providerId="ADAL" clId="{97BFBC14-ECCF-5144-A85D-034E955D233F}" dt="2021-04-22T09:56:07.132" v="8248" actId="1076"/>
          <ac:spMkLst>
            <pc:docMk/>
            <pc:sldMk cId="425400943" sldId="268"/>
            <ac:spMk id="4" creationId="{618E3F86-8620-CA4C-8FE3-158482172F7A}"/>
          </ac:spMkLst>
        </pc:spChg>
        <pc:grpChg chg="add del mod">
          <ac:chgData name="Phil Blecher" userId="22a3954a-1655-4f40-8b21-99c72c9ef285" providerId="ADAL" clId="{97BFBC14-ECCF-5144-A85D-034E955D233F}" dt="2021-04-22T09:50:35.336" v="8095" actId="478"/>
          <ac:grpSpMkLst>
            <pc:docMk/>
            <pc:sldMk cId="425400943" sldId="268"/>
            <ac:grpSpMk id="6" creationId="{527966A7-3949-ED45-B0EA-FC67E66880C9}"/>
          </ac:grpSpMkLst>
        </pc:grpChg>
        <pc:picChg chg="add mod modCrop">
          <ac:chgData name="Phil Blecher" userId="22a3954a-1655-4f40-8b21-99c72c9ef285" providerId="ADAL" clId="{97BFBC14-ECCF-5144-A85D-034E955D233F}" dt="2021-04-22T09:54:20.968" v="8126" actId="14100"/>
          <ac:picMkLst>
            <pc:docMk/>
            <pc:sldMk cId="425400943" sldId="268"/>
            <ac:picMk id="5" creationId="{FB6D4FAE-D80E-A24D-84FD-522EB0A9DD12}"/>
          </ac:picMkLst>
        </pc:picChg>
        <pc:picChg chg="add mod modCrop">
          <ac:chgData name="Phil Blecher" userId="22a3954a-1655-4f40-8b21-99c72c9ef285" providerId="ADAL" clId="{97BFBC14-ECCF-5144-A85D-034E955D233F}" dt="2021-04-22T09:56:12.087" v="8249" actId="1076"/>
          <ac:picMkLst>
            <pc:docMk/>
            <pc:sldMk cId="425400943" sldId="268"/>
            <ac:picMk id="8" creationId="{967AB75C-A623-7145-89FD-503904E3F93B}"/>
          </ac:picMkLst>
        </pc:picChg>
        <pc:picChg chg="add mod">
          <ac:chgData name="Phil Blecher" userId="22a3954a-1655-4f40-8b21-99c72c9ef285" providerId="ADAL" clId="{97BFBC14-ECCF-5144-A85D-034E955D233F}" dt="2021-04-20T14:44:17.112" v="1251" actId="1076"/>
          <ac:picMkLst>
            <pc:docMk/>
            <pc:sldMk cId="425400943" sldId="268"/>
            <ac:picMk id="1026" creationId="{A01CA476-06E6-9145-ADF9-2F7D5DF4D8A4}"/>
          </ac:picMkLst>
        </pc:picChg>
        <pc:picChg chg="add mod">
          <ac:chgData name="Phil Blecher" userId="22a3954a-1655-4f40-8b21-99c72c9ef285" providerId="ADAL" clId="{97BFBC14-ECCF-5144-A85D-034E955D233F}" dt="2021-04-20T14:44:17.112" v="1251" actId="1076"/>
          <ac:picMkLst>
            <pc:docMk/>
            <pc:sldMk cId="425400943" sldId="268"/>
            <ac:picMk id="1028" creationId="{30F42025-63CC-C743-9B00-4D4A49097AA1}"/>
          </ac:picMkLst>
        </pc:picChg>
      </pc:sldChg>
      <pc:sldChg chg="addSp delSp modSp del mod setBg">
        <pc:chgData name="Phil Blecher" userId="22a3954a-1655-4f40-8b21-99c72c9ef285" providerId="ADAL" clId="{97BFBC14-ECCF-5144-A85D-034E955D233F}" dt="2021-04-19T21:08:07.981" v="550" actId="2696"/>
        <pc:sldMkLst>
          <pc:docMk/>
          <pc:sldMk cId="704958385" sldId="269"/>
        </pc:sldMkLst>
        <pc:spChg chg="mod ord">
          <ac:chgData name="Phil Blecher" userId="22a3954a-1655-4f40-8b21-99c72c9ef285" providerId="ADAL" clId="{97BFBC14-ECCF-5144-A85D-034E955D233F}" dt="2021-04-19T19:46:23.025" v="78" actId="20577"/>
          <ac:spMkLst>
            <pc:docMk/>
            <pc:sldMk cId="704958385" sldId="269"/>
            <ac:spMk id="2" creationId="{2018A76C-5F28-477E-A687-BC5981C717EF}"/>
          </ac:spMkLst>
        </pc:spChg>
        <pc:spChg chg="del">
          <ac:chgData name="Phil Blecher" userId="22a3954a-1655-4f40-8b21-99c72c9ef285" providerId="ADAL" clId="{97BFBC14-ECCF-5144-A85D-034E955D233F}" dt="2021-04-19T19:37:58.760" v="0"/>
          <ac:spMkLst>
            <pc:docMk/>
            <pc:sldMk cId="704958385" sldId="269"/>
            <ac:spMk id="3" creationId="{0135EF52-2304-4870-9288-BABED7EC27D4}"/>
          </ac:spMkLst>
        </pc:spChg>
        <pc:spChg chg="add del mod">
          <ac:chgData name="Phil Blecher" userId="22a3954a-1655-4f40-8b21-99c72c9ef285" providerId="ADAL" clId="{97BFBC14-ECCF-5144-A85D-034E955D233F}" dt="2021-04-19T19:44:26.865" v="35" actId="478"/>
          <ac:spMkLst>
            <pc:docMk/>
            <pc:sldMk cId="704958385" sldId="269"/>
            <ac:spMk id="12" creationId="{C77FF61D-2FE6-7149-8F47-870951B3FB07}"/>
          </ac:spMkLst>
        </pc:spChg>
        <pc:spChg chg="add mod">
          <ac:chgData name="Phil Blecher" userId="22a3954a-1655-4f40-8b21-99c72c9ef285" providerId="ADAL" clId="{97BFBC14-ECCF-5144-A85D-034E955D233F}" dt="2021-04-19T19:46:12.774" v="67" actId="20577"/>
          <ac:spMkLst>
            <pc:docMk/>
            <pc:sldMk cId="704958385" sldId="269"/>
            <ac:spMk id="13" creationId="{79E13FC4-DBCD-A844-9E86-75778636F056}"/>
          </ac:spMkLst>
        </pc:spChg>
        <pc:spChg chg="add del">
          <ac:chgData name="Phil Blecher" userId="22a3954a-1655-4f40-8b21-99c72c9ef285" providerId="ADAL" clId="{97BFBC14-ECCF-5144-A85D-034E955D233F}" dt="2021-04-19T19:45:46.580" v="39" actId="26606"/>
          <ac:spMkLst>
            <pc:docMk/>
            <pc:sldMk cId="704958385" sldId="269"/>
            <ac:spMk id="15" creationId="{37C89E4B-3C9F-44B9-8B86-D9E3D112D8EC}"/>
          </ac:spMkLst>
        </pc:spChg>
        <pc:spChg chg="add mod">
          <ac:chgData name="Phil Blecher" userId="22a3954a-1655-4f40-8b21-99c72c9ef285" providerId="ADAL" clId="{97BFBC14-ECCF-5144-A85D-034E955D233F}" dt="2021-04-19T19:46:45.720" v="110" actId="20577"/>
          <ac:spMkLst>
            <pc:docMk/>
            <pc:sldMk cId="704958385" sldId="269"/>
            <ac:spMk id="20" creationId="{81E562BC-CB6E-DF42-AA43-02DDD6AF64DF}"/>
          </ac:spMkLst>
        </pc:spChg>
        <pc:spChg chg="add mod">
          <ac:chgData name="Phil Blecher" userId="22a3954a-1655-4f40-8b21-99c72c9ef285" providerId="ADAL" clId="{97BFBC14-ECCF-5144-A85D-034E955D233F}" dt="2021-04-19T19:47:22.070" v="165" actId="1076"/>
          <ac:spMkLst>
            <pc:docMk/>
            <pc:sldMk cId="704958385" sldId="269"/>
            <ac:spMk id="21" creationId="{24950347-2064-A047-937F-B7DC26BC7415}"/>
          </ac:spMkLst>
        </pc:spChg>
        <pc:spChg chg="add">
          <ac:chgData name="Phil Blecher" userId="22a3954a-1655-4f40-8b21-99c72c9ef285" providerId="ADAL" clId="{97BFBC14-ECCF-5144-A85D-034E955D233F}" dt="2021-04-19T19:45:46.580" v="39" actId="26606"/>
          <ac:spMkLst>
            <pc:docMk/>
            <pc:sldMk cId="704958385" sldId="269"/>
            <ac:spMk id="24" creationId="{6753252F-4873-4F63-801D-CC719279A7D5}"/>
          </ac:spMkLst>
        </pc:spChg>
        <pc:spChg chg="add">
          <ac:chgData name="Phil Blecher" userId="22a3954a-1655-4f40-8b21-99c72c9ef285" providerId="ADAL" clId="{97BFBC14-ECCF-5144-A85D-034E955D233F}" dt="2021-04-19T19:45:46.580" v="39" actId="26606"/>
          <ac:spMkLst>
            <pc:docMk/>
            <pc:sldMk cId="704958385" sldId="269"/>
            <ac:spMk id="26" creationId="{047C8CCB-F95D-4249-92DD-651249D3535A}"/>
          </ac:spMkLst>
        </pc:spChg>
        <pc:picChg chg="add del mod">
          <ac:chgData name="Phil Blecher" userId="22a3954a-1655-4f40-8b21-99c72c9ef285" providerId="ADAL" clId="{97BFBC14-ECCF-5144-A85D-034E955D233F}" dt="2021-04-19T19:44:18.054" v="32" actId="478"/>
          <ac:picMkLst>
            <pc:docMk/>
            <pc:sldMk cId="704958385" sldId="269"/>
            <ac:picMk id="5" creationId="{F1A04906-513E-5747-AF61-5289DE3340C7}"/>
          </ac:picMkLst>
        </pc:picChg>
        <pc:picChg chg="add del mod">
          <ac:chgData name="Phil Blecher" userId="22a3954a-1655-4f40-8b21-99c72c9ef285" providerId="ADAL" clId="{97BFBC14-ECCF-5144-A85D-034E955D233F}" dt="2021-04-19T19:44:20.436" v="33" actId="478"/>
          <ac:picMkLst>
            <pc:docMk/>
            <pc:sldMk cId="704958385" sldId="269"/>
            <ac:picMk id="7" creationId="{BA221183-D483-164A-9028-6BA79011F566}"/>
          </ac:picMkLst>
        </pc:picChg>
        <pc:picChg chg="add del mod">
          <ac:chgData name="Phil Blecher" userId="22a3954a-1655-4f40-8b21-99c72c9ef285" providerId="ADAL" clId="{97BFBC14-ECCF-5144-A85D-034E955D233F}" dt="2021-04-19T19:38:50.130" v="11" actId="478"/>
          <ac:picMkLst>
            <pc:docMk/>
            <pc:sldMk cId="704958385" sldId="269"/>
            <ac:picMk id="9" creationId="{D7A1A157-E576-8D47-9A55-2DBD3D61B74C}"/>
          </ac:picMkLst>
        </pc:picChg>
        <pc:picChg chg="add mod ord modCrop">
          <ac:chgData name="Phil Blecher" userId="22a3954a-1655-4f40-8b21-99c72c9ef285" providerId="ADAL" clId="{97BFBC14-ECCF-5144-A85D-034E955D233F}" dt="2021-04-19T19:45:57.096" v="42" actId="14100"/>
          <ac:picMkLst>
            <pc:docMk/>
            <pc:sldMk cId="704958385" sldId="269"/>
            <ac:picMk id="10" creationId="{89663604-D793-FD43-9E98-3381FD7D5582}"/>
          </ac:picMkLst>
        </pc:picChg>
        <pc:cxnChg chg="add del">
          <ac:chgData name="Phil Blecher" userId="22a3954a-1655-4f40-8b21-99c72c9ef285" providerId="ADAL" clId="{97BFBC14-ECCF-5144-A85D-034E955D233F}" dt="2021-04-19T19:45:46.580" v="39" actId="26606"/>
          <ac:cxnSpMkLst>
            <pc:docMk/>
            <pc:sldMk cId="704958385" sldId="269"/>
            <ac:cxnSpMk id="17" creationId="{AA2EAA10-076F-46BD-8F0F-B9A2FB77A85C}"/>
          </ac:cxnSpMkLst>
        </pc:cxnChg>
        <pc:cxnChg chg="add del">
          <ac:chgData name="Phil Blecher" userId="22a3954a-1655-4f40-8b21-99c72c9ef285" providerId="ADAL" clId="{97BFBC14-ECCF-5144-A85D-034E955D233F}" dt="2021-04-19T19:45:46.580" v="39" actId="26606"/>
          <ac:cxnSpMkLst>
            <pc:docMk/>
            <pc:sldMk cId="704958385" sldId="269"/>
            <ac:cxnSpMk id="19" creationId="{D891E407-403B-4764-86C9-33A56D3BCAA3}"/>
          </ac:cxnSpMkLst>
        </pc:cxnChg>
      </pc:sldChg>
      <pc:sldChg chg="addSp delSp modSp mod modTransition modAnim modNotesTx">
        <pc:chgData name="Phil Blecher" userId="22a3954a-1655-4f40-8b21-99c72c9ef285" providerId="ADAL" clId="{97BFBC14-ECCF-5144-A85D-034E955D233F}" dt="2021-04-25T15:54:18.894" v="10964"/>
        <pc:sldMkLst>
          <pc:docMk/>
          <pc:sldMk cId="2641682126" sldId="270"/>
        </pc:sldMkLst>
        <pc:spChg chg="mod">
          <ac:chgData name="Phil Blecher" userId="22a3954a-1655-4f40-8b21-99c72c9ef285" providerId="ADAL" clId="{97BFBC14-ECCF-5144-A85D-034E955D233F}" dt="2021-04-20T14:45:13.411" v="1267" actId="27636"/>
          <ac:spMkLst>
            <pc:docMk/>
            <pc:sldMk cId="2641682126" sldId="270"/>
            <ac:spMk id="2" creationId="{2018A76C-5F28-477E-A687-BC5981C717EF}"/>
          </ac:spMkLst>
        </pc:spChg>
        <pc:spChg chg="del mod">
          <ac:chgData name="Phil Blecher" userId="22a3954a-1655-4f40-8b21-99c72c9ef285" providerId="ADAL" clId="{97BFBC14-ECCF-5144-A85D-034E955D233F}" dt="2021-04-20T14:45:19.802" v="1269" actId="478"/>
          <ac:spMkLst>
            <pc:docMk/>
            <pc:sldMk cId="2641682126" sldId="270"/>
            <ac:spMk id="3" creationId="{0135EF52-2304-4870-9288-BABED7EC27D4}"/>
          </ac:spMkLst>
        </pc:spChg>
        <pc:spChg chg="add mod">
          <ac:chgData name="Phil Blecher" userId="22a3954a-1655-4f40-8b21-99c72c9ef285" providerId="ADAL" clId="{97BFBC14-ECCF-5144-A85D-034E955D233F}" dt="2021-04-20T13:40:43.501" v="1215" actId="1582"/>
          <ac:spMkLst>
            <pc:docMk/>
            <pc:sldMk cId="2641682126" sldId="270"/>
            <ac:spMk id="5" creationId="{B0E53764-B577-1D49-9889-B0D265A4E333}"/>
          </ac:spMkLst>
        </pc:spChg>
        <pc:spChg chg="add del mod">
          <ac:chgData name="Phil Blecher" userId="22a3954a-1655-4f40-8b21-99c72c9ef285" providerId="ADAL" clId="{97BFBC14-ECCF-5144-A85D-034E955D233F}" dt="2021-04-20T14:45:20.279" v="1271"/>
          <ac:spMkLst>
            <pc:docMk/>
            <pc:sldMk cId="2641682126" sldId="270"/>
            <ac:spMk id="6" creationId="{35305ADF-AA48-3D4A-99E2-D663F7D70B08}"/>
          </ac:spMkLst>
        </pc:spChg>
        <pc:spChg chg="add mod">
          <ac:chgData name="Phil Blecher" userId="22a3954a-1655-4f40-8b21-99c72c9ef285" providerId="ADAL" clId="{97BFBC14-ECCF-5144-A85D-034E955D233F}" dt="2021-04-20T14:48:18.789" v="1437" actId="13926"/>
          <ac:spMkLst>
            <pc:docMk/>
            <pc:sldMk cId="2641682126" sldId="270"/>
            <ac:spMk id="7" creationId="{01215FF7-338A-6542-9DC6-7E8676276C3C}"/>
          </ac:spMkLst>
        </pc:spChg>
        <pc:spChg chg="add mod">
          <ac:chgData name="Phil Blecher" userId="22a3954a-1655-4f40-8b21-99c72c9ef285" providerId="ADAL" clId="{97BFBC14-ECCF-5144-A85D-034E955D233F}" dt="2021-04-20T14:48:18.789" v="1437" actId="13926"/>
          <ac:spMkLst>
            <pc:docMk/>
            <pc:sldMk cId="2641682126" sldId="270"/>
            <ac:spMk id="8" creationId="{5E33F554-FC94-8243-ADB9-4376181C9CC5}"/>
          </ac:spMkLst>
        </pc:spChg>
        <pc:spChg chg="add mod">
          <ac:chgData name="Phil Blecher" userId="22a3954a-1655-4f40-8b21-99c72c9ef285" providerId="ADAL" clId="{97BFBC14-ECCF-5144-A85D-034E955D233F}" dt="2021-04-23T14:38:48.461" v="10512" actId="20577"/>
          <ac:spMkLst>
            <pc:docMk/>
            <pc:sldMk cId="2641682126" sldId="270"/>
            <ac:spMk id="9" creationId="{6A915D03-8D98-5E4A-A32D-2E2E0BA92ED4}"/>
          </ac:spMkLst>
        </pc:spChg>
        <pc:spChg chg="add mod">
          <ac:chgData name="Phil Blecher" userId="22a3954a-1655-4f40-8b21-99c72c9ef285" providerId="ADAL" clId="{97BFBC14-ECCF-5144-A85D-034E955D233F}" dt="2021-04-20T14:47:24.147" v="1429" actId="13926"/>
          <ac:spMkLst>
            <pc:docMk/>
            <pc:sldMk cId="2641682126" sldId="270"/>
            <ac:spMk id="10" creationId="{91230CB0-57F4-8441-B130-471FDD1A1C7C}"/>
          </ac:spMkLst>
        </pc:spChg>
        <pc:spChg chg="add mod">
          <ac:chgData name="Phil Blecher" userId="22a3954a-1655-4f40-8b21-99c72c9ef285" providerId="ADAL" clId="{97BFBC14-ECCF-5144-A85D-034E955D233F}" dt="2021-04-20T14:48:18.789" v="1437" actId="13926"/>
          <ac:spMkLst>
            <pc:docMk/>
            <pc:sldMk cId="2641682126" sldId="270"/>
            <ac:spMk id="11" creationId="{451B4247-3C4E-EF4D-8E4B-F393AA2987E7}"/>
          </ac:spMkLst>
        </pc:spChg>
        <pc:picChg chg="add del mod">
          <ac:chgData name="Phil Blecher" userId="22a3954a-1655-4f40-8b21-99c72c9ef285" providerId="ADAL" clId="{97BFBC14-ECCF-5144-A85D-034E955D233F}" dt="2021-04-25T15:52:33.107" v="10956"/>
          <ac:picMkLst>
            <pc:docMk/>
            <pc:sldMk cId="2641682126" sldId="270"/>
            <ac:picMk id="3" creationId="{35EAC34B-DBC2-A34C-BDB3-6C9CA5E1DDD9}"/>
          </ac:picMkLst>
        </pc:picChg>
        <pc:picChg chg="del">
          <ac:chgData name="Phil Blecher" userId="22a3954a-1655-4f40-8b21-99c72c9ef285" providerId="ADAL" clId="{97BFBC14-ECCF-5144-A85D-034E955D233F}" dt="2021-04-24T14:21:09.776" v="10944"/>
          <ac:picMkLst>
            <pc:docMk/>
            <pc:sldMk cId="2641682126" sldId="270"/>
            <ac:picMk id="3" creationId="{547AB4F0-CBE0-4495-93E1-585EC665B4FF}"/>
          </ac:picMkLst>
        </pc:picChg>
        <pc:picChg chg="add mod modCrop">
          <ac:chgData name="Phil Blecher" userId="22a3954a-1655-4f40-8b21-99c72c9ef285" providerId="ADAL" clId="{97BFBC14-ECCF-5144-A85D-034E955D233F}" dt="2021-04-23T14:34:06.888" v="10497" actId="1076"/>
          <ac:picMkLst>
            <pc:docMk/>
            <pc:sldMk cId="2641682126" sldId="270"/>
            <ac:picMk id="4" creationId="{3CCCF28C-8174-6F48-80D5-CBFA1AEB2409}"/>
          </ac:picMkLst>
        </pc:picChg>
        <pc:picChg chg="add del mod">
          <ac:chgData name="Phil Blecher" userId="22a3954a-1655-4f40-8b21-99c72c9ef285" providerId="ADAL" clId="{97BFBC14-ECCF-5144-A85D-034E955D233F}" dt="2021-04-25T15:51:24.027" v="10953"/>
          <ac:picMkLst>
            <pc:docMk/>
            <pc:sldMk cId="2641682126" sldId="270"/>
            <ac:picMk id="6" creationId="{A23E12D2-A82A-D945-B6CD-D400B9FC2C37}"/>
          </ac:picMkLst>
        </pc:picChg>
        <pc:picChg chg="add del mod">
          <ac:chgData name="Phil Blecher" userId="22a3954a-1655-4f40-8b21-99c72c9ef285" providerId="ADAL" clId="{97BFBC14-ECCF-5144-A85D-034E955D233F}" dt="2021-04-25T15:53:07.744" v="10959"/>
          <ac:picMkLst>
            <pc:docMk/>
            <pc:sldMk cId="2641682126" sldId="270"/>
            <ac:picMk id="12" creationId="{7ACD9D51-30E7-6448-A2DF-1ABB52C6CFC1}"/>
          </ac:picMkLst>
        </pc:picChg>
        <pc:picChg chg="add del mod">
          <ac:chgData name="Phil Blecher" userId="22a3954a-1655-4f40-8b21-99c72c9ef285" providerId="ADAL" clId="{97BFBC14-ECCF-5144-A85D-034E955D233F}" dt="2021-04-25T15:53:37.616" v="10962"/>
          <ac:picMkLst>
            <pc:docMk/>
            <pc:sldMk cId="2641682126" sldId="270"/>
            <ac:picMk id="13" creationId="{8F94EC91-6072-6B49-855C-59836492C411}"/>
          </ac:picMkLst>
        </pc:picChg>
        <pc:picChg chg="add mod">
          <ac:chgData name="Phil Blecher" userId="22a3954a-1655-4f40-8b21-99c72c9ef285" providerId="ADAL" clId="{97BFBC14-ECCF-5144-A85D-034E955D233F}" dt="2021-04-25T15:54:18.894" v="10964"/>
          <ac:picMkLst>
            <pc:docMk/>
            <pc:sldMk cId="2641682126" sldId="270"/>
            <ac:picMk id="14" creationId="{BFED94A3-140D-6C43-AFF4-9B08CEFDC7DE}"/>
          </ac:picMkLst>
        </pc:picChg>
      </pc:sldChg>
      <pc:sldChg chg="addSp modSp mod">
        <pc:chgData name="Phil Blecher" userId="22a3954a-1655-4f40-8b21-99c72c9ef285" providerId="ADAL" clId="{97BFBC14-ECCF-5144-A85D-034E955D233F}" dt="2021-04-22T15:39:51.245" v="10240" actId="20577"/>
        <pc:sldMkLst>
          <pc:docMk/>
          <pc:sldMk cId="2157989467" sldId="271"/>
        </pc:sldMkLst>
        <pc:spChg chg="mod">
          <ac:chgData name="Phil Blecher" userId="22a3954a-1655-4f40-8b21-99c72c9ef285" providerId="ADAL" clId="{97BFBC14-ECCF-5144-A85D-034E955D233F}" dt="2021-04-22T15:39:38.633" v="10236" actId="20577"/>
          <ac:spMkLst>
            <pc:docMk/>
            <pc:sldMk cId="2157989467" sldId="271"/>
            <ac:spMk id="10" creationId="{532DB259-E60B-4B7B-8F1A-8258CC2F8DBC}"/>
          </ac:spMkLst>
        </pc:spChg>
        <pc:spChg chg="mod">
          <ac:chgData name="Phil Blecher" userId="22a3954a-1655-4f40-8b21-99c72c9ef285" providerId="ADAL" clId="{97BFBC14-ECCF-5144-A85D-034E955D233F}" dt="2021-04-22T15:39:51.245" v="10240" actId="20577"/>
          <ac:spMkLst>
            <pc:docMk/>
            <pc:sldMk cId="2157989467" sldId="271"/>
            <ac:spMk id="19" creationId="{4E0773FA-63CC-470C-9258-CD7A31F7FCD5}"/>
          </ac:spMkLst>
        </pc:spChg>
        <pc:spChg chg="mod">
          <ac:chgData name="Phil Blecher" userId="22a3954a-1655-4f40-8b21-99c72c9ef285" providerId="ADAL" clId="{97BFBC14-ECCF-5144-A85D-034E955D233F}" dt="2021-04-22T15:39:46.489" v="10238" actId="20577"/>
          <ac:spMkLst>
            <pc:docMk/>
            <pc:sldMk cId="2157989467" sldId="271"/>
            <ac:spMk id="20" creationId="{DA2B172E-63AF-4304-B509-7360B8CA0547}"/>
          </ac:spMkLst>
        </pc:spChg>
        <pc:spChg chg="mod">
          <ac:chgData name="Phil Blecher" userId="22a3954a-1655-4f40-8b21-99c72c9ef285" providerId="ADAL" clId="{97BFBC14-ECCF-5144-A85D-034E955D233F}" dt="2021-04-22T14:10:34.493" v="8253" actId="20577"/>
          <ac:spMkLst>
            <pc:docMk/>
            <pc:sldMk cId="2157989467" sldId="271"/>
            <ac:spMk id="21" creationId="{194A3F37-BA66-49D2-BBE9-677AC9CDB4C6}"/>
          </ac:spMkLst>
        </pc:spChg>
        <pc:spChg chg="mod">
          <ac:chgData name="Phil Blecher" userId="22a3954a-1655-4f40-8b21-99c72c9ef285" providerId="ADAL" clId="{97BFBC14-ECCF-5144-A85D-034E955D233F}" dt="2021-04-22T14:10:36.783" v="8255" actId="20577"/>
          <ac:spMkLst>
            <pc:docMk/>
            <pc:sldMk cId="2157989467" sldId="271"/>
            <ac:spMk id="22" creationId="{EF6F92B8-086C-4DC5-AED9-47D573A60512}"/>
          </ac:spMkLst>
        </pc:spChg>
        <pc:spChg chg="mod">
          <ac:chgData name="Phil Blecher" userId="22a3954a-1655-4f40-8b21-99c72c9ef285" providerId="ADAL" clId="{97BFBC14-ECCF-5144-A85D-034E955D233F}" dt="2021-04-22T14:10:39.619" v="8257" actId="20577"/>
          <ac:spMkLst>
            <pc:docMk/>
            <pc:sldMk cId="2157989467" sldId="271"/>
            <ac:spMk id="23" creationId="{F508612B-D51E-4356-B29C-F328ADB7BDB4}"/>
          </ac:spMkLst>
        </pc:spChg>
        <pc:picChg chg="add mod">
          <ac:chgData name="Phil Blecher" userId="22a3954a-1655-4f40-8b21-99c72c9ef285" providerId="ADAL" clId="{97BFBC14-ECCF-5144-A85D-034E955D233F}" dt="2021-04-22T09:26:58.130" v="7788"/>
          <ac:picMkLst>
            <pc:docMk/>
            <pc:sldMk cId="2157989467" sldId="271"/>
            <ac:picMk id="8" creationId="{E41A1E67-0DA1-7C4A-B1D4-B3F6403A6277}"/>
          </ac:picMkLst>
        </pc:picChg>
        <pc:picChg chg="add mod">
          <ac:chgData name="Phil Blecher" userId="22a3954a-1655-4f40-8b21-99c72c9ef285" providerId="ADAL" clId="{97BFBC14-ECCF-5144-A85D-034E955D233F}" dt="2021-04-22T09:27:13.559" v="7792" actId="962"/>
          <ac:picMkLst>
            <pc:docMk/>
            <pc:sldMk cId="2157989467" sldId="271"/>
            <ac:picMk id="12" creationId="{A60A48E2-43E7-9547-A3E5-254FB2651005}"/>
          </ac:picMkLst>
        </pc:picChg>
        <pc:picChg chg="add mod">
          <ac:chgData name="Phil Blecher" userId="22a3954a-1655-4f40-8b21-99c72c9ef285" providerId="ADAL" clId="{97BFBC14-ECCF-5144-A85D-034E955D233F}" dt="2021-04-22T09:27:24.674" v="7794" actId="1076"/>
          <ac:picMkLst>
            <pc:docMk/>
            <pc:sldMk cId="2157989467" sldId="271"/>
            <ac:picMk id="16" creationId="{5A09C8DA-A068-C048-9C33-6D28FD0A85AC}"/>
          </ac:picMkLst>
        </pc:picChg>
      </pc:sldChg>
      <pc:sldChg chg="del">
        <pc:chgData name="Phil Blecher" userId="22a3954a-1655-4f40-8b21-99c72c9ef285" providerId="ADAL" clId="{97BFBC14-ECCF-5144-A85D-034E955D233F}" dt="2021-04-21T16:59:39.835" v="4648" actId="2696"/>
        <pc:sldMkLst>
          <pc:docMk/>
          <pc:sldMk cId="2734757324" sldId="272"/>
        </pc:sldMkLst>
      </pc:sldChg>
      <pc:sldChg chg="addSp delSp modSp mod modTransition setBg modAnim setClrOvrMap modNotesTx">
        <pc:chgData name="Phil Blecher" userId="22a3954a-1655-4f40-8b21-99c72c9ef285" providerId="ADAL" clId="{97BFBC14-ECCF-5144-A85D-034E955D233F}" dt="2021-04-25T15:50:08.247" v="10949"/>
        <pc:sldMkLst>
          <pc:docMk/>
          <pc:sldMk cId="1590285905" sldId="273"/>
        </pc:sldMkLst>
        <pc:spChg chg="mod">
          <ac:chgData name="Phil Blecher" userId="22a3954a-1655-4f40-8b21-99c72c9ef285" providerId="ADAL" clId="{97BFBC14-ECCF-5144-A85D-034E955D233F}" dt="2021-04-22T15:06:45.936" v="9925" actId="20577"/>
          <ac:spMkLst>
            <pc:docMk/>
            <pc:sldMk cId="1590285905" sldId="273"/>
            <ac:spMk id="2" creationId="{2018A76C-5F28-477E-A687-BC5981C717EF}"/>
          </ac:spMkLst>
        </pc:spChg>
        <pc:spChg chg="del">
          <ac:chgData name="Phil Blecher" userId="22a3954a-1655-4f40-8b21-99c72c9ef285" providerId="ADAL" clId="{97BFBC14-ECCF-5144-A85D-034E955D233F}" dt="2021-04-19T19:54:57.127" v="226" actId="478"/>
          <ac:spMkLst>
            <pc:docMk/>
            <pc:sldMk cId="1590285905" sldId="273"/>
            <ac:spMk id="3" creationId="{0135EF52-2304-4870-9288-BABED7EC27D4}"/>
          </ac:spMkLst>
        </pc:spChg>
        <pc:spChg chg="add del mod">
          <ac:chgData name="Phil Blecher" userId="22a3954a-1655-4f40-8b21-99c72c9ef285" providerId="ADAL" clId="{97BFBC14-ECCF-5144-A85D-034E955D233F}" dt="2021-04-19T19:56:37.717" v="228" actId="478"/>
          <ac:spMkLst>
            <pc:docMk/>
            <pc:sldMk cId="1590285905" sldId="273"/>
            <ac:spMk id="13" creationId="{78A5E4A4-EEFC-D34E-94B8-81916BF27972}"/>
          </ac:spMkLst>
        </pc:spChg>
        <pc:picChg chg="del">
          <ac:chgData name="Phil Blecher" userId="22a3954a-1655-4f40-8b21-99c72c9ef285" providerId="ADAL" clId="{97BFBC14-ECCF-5144-A85D-034E955D233F}" dt="2021-04-25T15:49:33.568" v="10947"/>
          <ac:picMkLst>
            <pc:docMk/>
            <pc:sldMk cId="1590285905" sldId="273"/>
            <ac:picMk id="3" creationId="{D2FBACCE-79A6-4D8B-8AB2-29CC6D512540}"/>
          </ac:picMkLst>
        </pc:picChg>
        <pc:picChg chg="add mod">
          <ac:chgData name="Phil Blecher" userId="22a3954a-1655-4f40-8b21-99c72c9ef285" providerId="ADAL" clId="{97BFBC14-ECCF-5144-A85D-034E955D233F}" dt="2021-04-21T14:47:27.539" v="3806" actId="1076"/>
          <ac:picMkLst>
            <pc:docMk/>
            <pc:sldMk cId="1590285905" sldId="273"/>
            <ac:picMk id="4" creationId="{02115167-B2B5-C34A-83AA-E14B3A247777}"/>
          </ac:picMkLst>
        </pc:picChg>
        <pc:picChg chg="add mod">
          <ac:chgData name="Phil Blecher" userId="22a3954a-1655-4f40-8b21-99c72c9ef285" providerId="ADAL" clId="{97BFBC14-ECCF-5144-A85D-034E955D233F}" dt="2021-04-25T15:50:08.247" v="10949"/>
          <ac:picMkLst>
            <pc:docMk/>
            <pc:sldMk cId="1590285905" sldId="273"/>
            <ac:picMk id="5" creationId="{3AA70711-19B9-BD40-BBA3-F2E5B5C1A0FD}"/>
          </ac:picMkLst>
        </pc:picChg>
        <pc:picChg chg="add del mod modCrop">
          <ac:chgData name="Phil Blecher" userId="22a3954a-1655-4f40-8b21-99c72c9ef285" providerId="ADAL" clId="{97BFBC14-ECCF-5144-A85D-034E955D233F}" dt="2021-04-19T20:32:35.432" v="250" actId="478"/>
          <ac:picMkLst>
            <pc:docMk/>
            <pc:sldMk cId="1590285905" sldId="273"/>
            <ac:picMk id="5" creationId="{59477DA0-9D25-5449-84A7-13BB9D823A92}"/>
          </ac:picMkLst>
        </pc:picChg>
        <pc:picChg chg="add mod ord modCrop">
          <ac:chgData name="Phil Blecher" userId="22a3954a-1655-4f40-8b21-99c72c9ef285" providerId="ADAL" clId="{97BFBC14-ECCF-5144-A85D-034E955D233F}" dt="2021-04-21T17:12:05.932" v="5489" actId="732"/>
          <ac:picMkLst>
            <pc:docMk/>
            <pc:sldMk cId="1590285905" sldId="273"/>
            <ac:picMk id="7" creationId="{1CCCB713-7E7D-6C40-AAD1-FB128A440A7F}"/>
          </ac:picMkLst>
        </pc:picChg>
        <pc:picChg chg="add del mod">
          <ac:chgData name="Phil Blecher" userId="22a3954a-1655-4f40-8b21-99c72c9ef285" providerId="ADAL" clId="{97BFBC14-ECCF-5144-A85D-034E955D233F}" dt="2021-04-19T20:32:32.707" v="249" actId="478"/>
          <ac:picMkLst>
            <pc:docMk/>
            <pc:sldMk cId="1590285905" sldId="273"/>
            <ac:picMk id="9" creationId="{09322B48-B0C7-D541-AF39-C83103B3F8EB}"/>
          </ac:picMkLst>
        </pc:picChg>
        <pc:picChg chg="add mod modCrop">
          <ac:chgData name="Phil Blecher" userId="22a3954a-1655-4f40-8b21-99c72c9ef285" providerId="ADAL" clId="{97BFBC14-ECCF-5144-A85D-034E955D233F}" dt="2021-04-21T14:47:25.660" v="3805" actId="1076"/>
          <ac:picMkLst>
            <pc:docMk/>
            <pc:sldMk cId="1590285905" sldId="273"/>
            <ac:picMk id="11" creationId="{B7415E56-8D0B-EB43-8447-1E55AC384489}"/>
          </ac:picMkLst>
        </pc:picChg>
        <pc:picChg chg="add del mod">
          <ac:chgData name="Phil Blecher" userId="22a3954a-1655-4f40-8b21-99c72c9ef285" providerId="ADAL" clId="{97BFBC14-ECCF-5144-A85D-034E955D233F}" dt="2021-04-19T20:35:36.910" v="257" actId="478"/>
          <ac:picMkLst>
            <pc:docMk/>
            <pc:sldMk cId="1590285905" sldId="273"/>
            <ac:picMk id="15" creationId="{998294D7-36FB-D44D-895D-24162610C9D9}"/>
          </ac:picMkLst>
        </pc:picChg>
        <pc:picChg chg="add del mod">
          <ac:chgData name="Phil Blecher" userId="22a3954a-1655-4f40-8b21-99c72c9ef285" providerId="ADAL" clId="{97BFBC14-ECCF-5144-A85D-034E955D233F}" dt="2021-04-19T20:36:18.574" v="271" actId="478"/>
          <ac:picMkLst>
            <pc:docMk/>
            <pc:sldMk cId="1590285905" sldId="273"/>
            <ac:picMk id="17" creationId="{B3719560-AF44-8540-8A4E-32C88113A0C9}"/>
          </ac:picMkLst>
        </pc:picChg>
        <pc:picChg chg="add del mod modCrop">
          <ac:chgData name="Phil Blecher" userId="22a3954a-1655-4f40-8b21-99c72c9ef285" providerId="ADAL" clId="{97BFBC14-ECCF-5144-A85D-034E955D233F}" dt="2021-04-19T20:41:20.640" v="322" actId="478"/>
          <ac:picMkLst>
            <pc:docMk/>
            <pc:sldMk cId="1590285905" sldId="273"/>
            <ac:picMk id="20" creationId="{422F32CF-D1D8-7945-AAF1-DA0EF70AF117}"/>
          </ac:picMkLst>
        </pc:picChg>
        <pc:cxnChg chg="add del">
          <ac:chgData name="Phil Blecher" userId="22a3954a-1655-4f40-8b21-99c72c9ef285" providerId="ADAL" clId="{97BFBC14-ECCF-5144-A85D-034E955D233F}" dt="2021-04-19T20:37:06.724" v="280" actId="26606"/>
          <ac:cxnSpMkLst>
            <pc:docMk/>
            <pc:sldMk cId="1590285905" sldId="273"/>
            <ac:cxnSpMk id="16" creationId="{EBAD6A72-88E8-42F7-88B9-CAF744536BE4}"/>
          </ac:cxnSpMkLst>
        </pc:cxnChg>
        <pc:cxnChg chg="add del">
          <ac:chgData name="Phil Blecher" userId="22a3954a-1655-4f40-8b21-99c72c9ef285" providerId="ADAL" clId="{97BFBC14-ECCF-5144-A85D-034E955D233F}" dt="2021-04-19T20:37:06.724" v="280" actId="26606"/>
          <ac:cxnSpMkLst>
            <pc:docMk/>
            <pc:sldMk cId="1590285905" sldId="273"/>
            <ac:cxnSpMk id="18" creationId="{C800968E-0A99-46C4-A9B2-6A63AC66F4B0}"/>
          </ac:cxnSpMkLst>
        </pc:cxnChg>
      </pc:sldChg>
      <pc:sldChg chg="addSp delSp modSp mod modNotesTx">
        <pc:chgData name="Phil Blecher" userId="22a3954a-1655-4f40-8b21-99c72c9ef285" providerId="ADAL" clId="{97BFBC14-ECCF-5144-A85D-034E955D233F}" dt="2021-04-23T14:49:59.394" v="10688" actId="20577"/>
        <pc:sldMkLst>
          <pc:docMk/>
          <pc:sldMk cId="1457554315" sldId="274"/>
        </pc:sldMkLst>
        <pc:spChg chg="mod">
          <ac:chgData name="Phil Blecher" userId="22a3954a-1655-4f40-8b21-99c72c9ef285" providerId="ADAL" clId="{97BFBC14-ECCF-5144-A85D-034E955D233F}" dt="2021-04-21T14:37:22.683" v="3369" actId="1076"/>
          <ac:spMkLst>
            <pc:docMk/>
            <pc:sldMk cId="1457554315" sldId="274"/>
            <ac:spMk id="2" creationId="{2018A76C-5F28-477E-A687-BC5981C717EF}"/>
          </ac:spMkLst>
        </pc:spChg>
        <pc:spChg chg="mod">
          <ac:chgData name="Phil Blecher" userId="22a3954a-1655-4f40-8b21-99c72c9ef285" providerId="ADAL" clId="{97BFBC14-ECCF-5144-A85D-034E955D233F}" dt="2021-04-22T14:33:09.248" v="9278" actId="20577"/>
          <ac:spMkLst>
            <pc:docMk/>
            <pc:sldMk cId="1457554315" sldId="274"/>
            <ac:spMk id="8" creationId="{8F0EEF73-DF9F-4714-961E-43A2D9655839}"/>
          </ac:spMkLst>
        </pc:spChg>
        <pc:spChg chg="mod">
          <ac:chgData name="Phil Blecher" userId="22a3954a-1655-4f40-8b21-99c72c9ef285" providerId="ADAL" clId="{97BFBC14-ECCF-5144-A85D-034E955D233F}" dt="2021-04-23T14:48:46.605" v="10602" actId="1076"/>
          <ac:spMkLst>
            <pc:docMk/>
            <pc:sldMk cId="1457554315" sldId="274"/>
            <ac:spMk id="9" creationId="{15E89D14-EC33-4546-AC32-03F454C96BC0}"/>
          </ac:spMkLst>
        </pc:spChg>
        <pc:spChg chg="mod">
          <ac:chgData name="Phil Blecher" userId="22a3954a-1655-4f40-8b21-99c72c9ef285" providerId="ADAL" clId="{97BFBC14-ECCF-5144-A85D-034E955D233F}" dt="2021-04-23T14:49:00.680" v="10623" actId="20577"/>
          <ac:spMkLst>
            <pc:docMk/>
            <pc:sldMk cId="1457554315" sldId="274"/>
            <ac:spMk id="10" creationId="{19EDD1BB-B619-4062-9538-03D4759E963B}"/>
          </ac:spMkLst>
        </pc:spChg>
        <pc:spChg chg="mod">
          <ac:chgData name="Phil Blecher" userId="22a3954a-1655-4f40-8b21-99c72c9ef285" providerId="ADAL" clId="{97BFBC14-ECCF-5144-A85D-034E955D233F}" dt="2021-04-21T14:37:17.352" v="3367" actId="20577"/>
          <ac:spMkLst>
            <pc:docMk/>
            <pc:sldMk cId="1457554315" sldId="274"/>
            <ac:spMk id="11" creationId="{DEA46462-5F92-44CC-97B9-6694B13DC85F}"/>
          </ac:spMkLst>
        </pc:spChg>
        <pc:spChg chg="mod">
          <ac:chgData name="Phil Blecher" userId="22a3954a-1655-4f40-8b21-99c72c9ef285" providerId="ADAL" clId="{97BFBC14-ECCF-5144-A85D-034E955D233F}" dt="2021-04-21T14:37:03.776" v="3363" actId="20577"/>
          <ac:spMkLst>
            <pc:docMk/>
            <pc:sldMk cId="1457554315" sldId="274"/>
            <ac:spMk id="14" creationId="{F61FB3BE-3972-4FBC-8666-966EF6505CE9}"/>
          </ac:spMkLst>
        </pc:spChg>
        <pc:picChg chg="mod">
          <ac:chgData name="Phil Blecher" userId="22a3954a-1655-4f40-8b21-99c72c9ef285" providerId="ADAL" clId="{97BFBC14-ECCF-5144-A85D-034E955D233F}" dt="2021-04-20T13:30:27.690" v="1142" actId="1076"/>
          <ac:picMkLst>
            <pc:docMk/>
            <pc:sldMk cId="1457554315" sldId="274"/>
            <ac:picMk id="3" creationId="{1CDD917B-16B0-4067-90B0-443DB2558292}"/>
          </ac:picMkLst>
        </pc:picChg>
        <pc:picChg chg="add del mod">
          <ac:chgData name="Phil Blecher" userId="22a3954a-1655-4f40-8b21-99c72c9ef285" providerId="ADAL" clId="{97BFBC14-ECCF-5144-A85D-034E955D233F}" dt="2021-04-19T19:49:13.990" v="188" actId="478"/>
          <ac:picMkLst>
            <pc:docMk/>
            <pc:sldMk cId="1457554315" sldId="274"/>
            <ac:picMk id="5" creationId="{49E62C3B-0B99-394C-A28B-4DB007CFF1D9}"/>
          </ac:picMkLst>
        </pc:picChg>
        <pc:picChg chg="add mod">
          <ac:chgData name="Phil Blecher" userId="22a3954a-1655-4f40-8b21-99c72c9ef285" providerId="ADAL" clId="{97BFBC14-ECCF-5144-A85D-034E955D233F}" dt="2021-04-19T19:49:29.774" v="190" actId="167"/>
          <ac:picMkLst>
            <pc:docMk/>
            <pc:sldMk cId="1457554315" sldId="274"/>
            <ac:picMk id="7" creationId="{75B3B501-5CD3-E046-9D7B-5BFD263DA443}"/>
          </ac:picMkLst>
        </pc:picChg>
        <pc:cxnChg chg="add mod">
          <ac:chgData name="Phil Blecher" userId="22a3954a-1655-4f40-8b21-99c72c9ef285" providerId="ADAL" clId="{97BFBC14-ECCF-5144-A85D-034E955D233F}" dt="2021-04-20T13:30:27.960" v="1143"/>
          <ac:cxnSpMkLst>
            <pc:docMk/>
            <pc:sldMk cId="1457554315" sldId="274"/>
            <ac:cxnSpMk id="15" creationId="{CB2F6B2E-868B-1B4F-B462-DA5405348E7A}"/>
          </ac:cxnSpMkLst>
        </pc:cxnChg>
        <pc:cxnChg chg="mod">
          <ac:chgData name="Phil Blecher" userId="22a3954a-1655-4f40-8b21-99c72c9ef285" providerId="ADAL" clId="{97BFBC14-ECCF-5144-A85D-034E955D233F}" dt="2021-04-23T14:48:43.204" v="10601" actId="14100"/>
          <ac:cxnSpMkLst>
            <pc:docMk/>
            <pc:sldMk cId="1457554315" sldId="274"/>
            <ac:cxnSpMk id="17" creationId="{22874950-4E74-4C00-987F-DDF8FC70E758}"/>
          </ac:cxnSpMkLst>
        </pc:cxnChg>
        <pc:cxnChg chg="mod">
          <ac:chgData name="Phil Blecher" userId="22a3954a-1655-4f40-8b21-99c72c9ef285" providerId="ADAL" clId="{97BFBC14-ECCF-5144-A85D-034E955D233F}" dt="2021-04-23T14:48:31.460" v="10582" actId="14100"/>
          <ac:cxnSpMkLst>
            <pc:docMk/>
            <pc:sldMk cId="1457554315" sldId="274"/>
            <ac:cxnSpMk id="22" creationId="{0CBAA911-89E5-4F4E-BABF-9BB04659C9AB}"/>
          </ac:cxnSpMkLst>
        </pc:cxnChg>
      </pc:sldChg>
      <pc:sldChg chg="addSp delSp modSp mod">
        <pc:chgData name="Phil Blecher" userId="22a3954a-1655-4f40-8b21-99c72c9ef285" providerId="ADAL" clId="{97BFBC14-ECCF-5144-A85D-034E955D233F}" dt="2021-04-20T14:23:02.085" v="1238" actId="1076"/>
        <pc:sldMkLst>
          <pc:docMk/>
          <pc:sldMk cId="3804184338" sldId="276"/>
        </pc:sldMkLst>
        <pc:picChg chg="add mod">
          <ac:chgData name="Phil Blecher" userId="22a3954a-1655-4f40-8b21-99c72c9ef285" providerId="ADAL" clId="{97BFBC14-ECCF-5144-A85D-034E955D233F}" dt="2021-04-20T13:28:50.168" v="1136"/>
          <ac:picMkLst>
            <pc:docMk/>
            <pc:sldMk cId="3804184338" sldId="276"/>
            <ac:picMk id="5" creationId="{32857D97-05EC-B947-B5F6-4656F0EE274F}"/>
          </ac:picMkLst>
        </pc:picChg>
        <pc:picChg chg="add mod">
          <ac:chgData name="Phil Blecher" userId="22a3954a-1655-4f40-8b21-99c72c9ef285" providerId="ADAL" clId="{97BFBC14-ECCF-5144-A85D-034E955D233F}" dt="2021-04-20T13:28:51.523" v="1137"/>
          <ac:picMkLst>
            <pc:docMk/>
            <pc:sldMk cId="3804184338" sldId="276"/>
            <ac:picMk id="7" creationId="{E006A620-856E-7D45-B828-90BB19A4020E}"/>
          </ac:picMkLst>
        </pc:picChg>
        <pc:picChg chg="add del mod">
          <ac:chgData name="Phil Blecher" userId="22a3954a-1655-4f40-8b21-99c72c9ef285" providerId="ADAL" clId="{97BFBC14-ECCF-5144-A85D-034E955D233F}" dt="2021-04-20T14:22:53.401" v="1233" actId="478"/>
          <ac:picMkLst>
            <pc:docMk/>
            <pc:sldMk cId="3804184338" sldId="276"/>
            <ac:picMk id="7" creationId="{E7A23C54-40A3-C548-9E40-DDB83B218333}"/>
          </ac:picMkLst>
        </pc:picChg>
        <pc:picChg chg="add del mod">
          <ac:chgData name="Phil Blecher" userId="22a3954a-1655-4f40-8b21-99c72c9ef285" providerId="ADAL" clId="{97BFBC14-ECCF-5144-A85D-034E955D233F}" dt="2021-04-20T14:22:59.774" v="1237" actId="478"/>
          <ac:picMkLst>
            <pc:docMk/>
            <pc:sldMk cId="3804184338" sldId="276"/>
            <ac:picMk id="9" creationId="{A8E28D25-80FE-834C-9E9E-CF6F4E70F91F}"/>
          </ac:picMkLst>
        </pc:picChg>
        <pc:picChg chg="add del mod">
          <ac:chgData name="Phil Blecher" userId="22a3954a-1655-4f40-8b21-99c72c9ef285" providerId="ADAL" clId="{97BFBC14-ECCF-5144-A85D-034E955D233F}" dt="2021-04-20T14:23:02.085" v="1238" actId="1076"/>
          <ac:picMkLst>
            <pc:docMk/>
            <pc:sldMk cId="3804184338" sldId="276"/>
            <ac:picMk id="15" creationId="{8D5F8C66-A585-964A-8865-711AE4178350}"/>
          </ac:picMkLst>
        </pc:picChg>
      </pc:sldChg>
      <pc:sldChg chg="addSp delSp modSp new mod modTransition setBg modAnim setClrOvrMap modNotesTx">
        <pc:chgData name="Phil Blecher" userId="22a3954a-1655-4f40-8b21-99c72c9ef285" providerId="ADAL" clId="{97BFBC14-ECCF-5144-A85D-034E955D233F}" dt="2021-04-25T15:51:01.902" v="10952"/>
        <pc:sldMkLst>
          <pc:docMk/>
          <pc:sldMk cId="2645458092" sldId="300"/>
        </pc:sldMkLst>
        <pc:spChg chg="del">
          <ac:chgData name="Phil Blecher" userId="22a3954a-1655-4f40-8b21-99c72c9ef285" providerId="ADAL" clId="{97BFBC14-ECCF-5144-A85D-034E955D233F}" dt="2021-04-19T20:39:16.684" v="295" actId="478"/>
          <ac:spMkLst>
            <pc:docMk/>
            <pc:sldMk cId="2645458092" sldId="300"/>
            <ac:spMk id="2" creationId="{A27B1E19-60D7-C543-9A95-88245B4395DC}"/>
          </ac:spMkLst>
        </pc:spChg>
        <pc:spChg chg="del mod">
          <ac:chgData name="Phil Blecher" userId="22a3954a-1655-4f40-8b21-99c72c9ef285" providerId="ADAL" clId="{97BFBC14-ECCF-5144-A85D-034E955D233F}" dt="2021-04-19T20:39:14.953" v="294" actId="478"/>
          <ac:spMkLst>
            <pc:docMk/>
            <pc:sldMk cId="2645458092" sldId="300"/>
            <ac:spMk id="3" creationId="{D9CB8A00-1D87-7E44-90E6-F8E44F78EAEA}"/>
          </ac:spMkLst>
        </pc:spChg>
        <pc:spChg chg="add">
          <ac:chgData name="Phil Blecher" userId="22a3954a-1655-4f40-8b21-99c72c9ef285" providerId="ADAL" clId="{97BFBC14-ECCF-5144-A85D-034E955D233F}" dt="2021-04-19T20:41:42.649" v="327" actId="26606"/>
          <ac:spMkLst>
            <pc:docMk/>
            <pc:sldMk cId="2645458092" sldId="300"/>
            <ac:spMk id="9" creationId="{B670DBD5-770C-4383-9F54-5B86E86BD5BB}"/>
          </ac:spMkLst>
        </pc:spChg>
        <pc:spChg chg="add del mod">
          <ac:chgData name="Phil Blecher" userId="22a3954a-1655-4f40-8b21-99c72c9ef285" providerId="ADAL" clId="{97BFBC14-ECCF-5144-A85D-034E955D233F}" dt="2021-04-19T21:02:22.366" v="483" actId="478"/>
          <ac:spMkLst>
            <pc:docMk/>
            <pc:sldMk cId="2645458092" sldId="300"/>
            <ac:spMk id="23" creationId="{C69E3C2D-2438-954D-B38C-C59659483870}"/>
          </ac:spMkLst>
        </pc:spChg>
        <pc:spChg chg="add del mod">
          <ac:chgData name="Phil Blecher" userId="22a3954a-1655-4f40-8b21-99c72c9ef285" providerId="ADAL" clId="{97BFBC14-ECCF-5144-A85D-034E955D233F}" dt="2021-04-19T21:02:45.096" v="495" actId="478"/>
          <ac:spMkLst>
            <pc:docMk/>
            <pc:sldMk cId="2645458092" sldId="300"/>
            <ac:spMk id="24" creationId="{21712436-4B6F-0140-8CD7-170F589DE7D2}"/>
          </ac:spMkLst>
        </pc:spChg>
        <pc:spChg chg="add del mod">
          <ac:chgData name="Phil Blecher" userId="22a3954a-1655-4f40-8b21-99c72c9ef285" providerId="ADAL" clId="{97BFBC14-ECCF-5144-A85D-034E955D233F}" dt="2021-04-19T21:02:25.410" v="484" actId="478"/>
          <ac:spMkLst>
            <pc:docMk/>
            <pc:sldMk cId="2645458092" sldId="300"/>
            <ac:spMk id="25" creationId="{68AE0AB2-ABF7-384A-A8D7-B9713CCD6F2D}"/>
          </ac:spMkLst>
        </pc:spChg>
        <pc:spChg chg="add mod">
          <ac:chgData name="Phil Blecher" userId="22a3954a-1655-4f40-8b21-99c72c9ef285" providerId="ADAL" clId="{97BFBC14-ECCF-5144-A85D-034E955D233F}" dt="2021-04-19T21:03:04.035" v="498" actId="1076"/>
          <ac:spMkLst>
            <pc:docMk/>
            <pc:sldMk cId="2645458092" sldId="300"/>
            <ac:spMk id="26" creationId="{C802F60B-353B-9144-9C63-C3974626EF17}"/>
          </ac:spMkLst>
        </pc:spChg>
        <pc:spChg chg="add mod">
          <ac:chgData name="Phil Blecher" userId="22a3954a-1655-4f40-8b21-99c72c9ef285" providerId="ADAL" clId="{97BFBC14-ECCF-5144-A85D-034E955D233F}" dt="2021-04-19T21:03:16.093" v="500" actId="1076"/>
          <ac:spMkLst>
            <pc:docMk/>
            <pc:sldMk cId="2645458092" sldId="300"/>
            <ac:spMk id="27" creationId="{DEA11682-37F6-2C4A-8B46-B3906E0FD802}"/>
          </ac:spMkLst>
        </pc:spChg>
        <pc:spChg chg="add mod">
          <ac:chgData name="Phil Blecher" userId="22a3954a-1655-4f40-8b21-99c72c9ef285" providerId="ADAL" clId="{97BFBC14-ECCF-5144-A85D-034E955D233F}" dt="2021-04-19T21:03:09.283" v="499" actId="1076"/>
          <ac:spMkLst>
            <pc:docMk/>
            <pc:sldMk cId="2645458092" sldId="300"/>
            <ac:spMk id="28" creationId="{4CCC78BF-DAFC-2843-9853-EEF7B9E51886}"/>
          </ac:spMkLst>
        </pc:spChg>
        <pc:spChg chg="add del mod">
          <ac:chgData name="Phil Blecher" userId="22a3954a-1655-4f40-8b21-99c72c9ef285" providerId="ADAL" clId="{97BFBC14-ECCF-5144-A85D-034E955D233F}" dt="2021-04-19T21:03:37.399" v="503"/>
          <ac:spMkLst>
            <pc:docMk/>
            <pc:sldMk cId="2645458092" sldId="300"/>
            <ac:spMk id="29" creationId="{64BA723C-D823-9941-AF5F-69BF47B00C35}"/>
          </ac:spMkLst>
        </pc:spChg>
        <pc:spChg chg="add mod">
          <ac:chgData name="Phil Blecher" userId="22a3954a-1655-4f40-8b21-99c72c9ef285" providerId="ADAL" clId="{97BFBC14-ECCF-5144-A85D-034E955D233F}" dt="2021-04-19T21:05:20.236" v="534" actId="403"/>
          <ac:spMkLst>
            <pc:docMk/>
            <pc:sldMk cId="2645458092" sldId="300"/>
            <ac:spMk id="30" creationId="{7167096C-D3AA-664F-8190-800D2A91D27C}"/>
          </ac:spMkLst>
        </pc:spChg>
        <pc:picChg chg="add mod">
          <ac:chgData name="Phil Blecher" userId="22a3954a-1655-4f40-8b21-99c72c9ef285" providerId="ADAL" clId="{97BFBC14-ECCF-5144-A85D-034E955D233F}" dt="2021-04-25T15:51:01.902" v="10952"/>
          <ac:picMkLst>
            <pc:docMk/>
            <pc:sldMk cId="2645458092" sldId="300"/>
            <ac:picMk id="2" creationId="{454E77E3-3C3A-E440-B025-B90DFF090038}"/>
          </ac:picMkLst>
        </pc:picChg>
        <pc:picChg chg="del">
          <ac:chgData name="Phil Blecher" userId="22a3954a-1655-4f40-8b21-99c72c9ef285" providerId="ADAL" clId="{97BFBC14-ECCF-5144-A85D-034E955D233F}" dt="2021-04-25T15:50:21.768" v="10950"/>
          <ac:picMkLst>
            <pc:docMk/>
            <pc:sldMk cId="2645458092" sldId="300"/>
            <ac:picMk id="3" creationId="{46F549A4-5C37-46C0-88FC-9CB5F1F04F72}"/>
          </ac:picMkLst>
        </pc:picChg>
        <pc:picChg chg="add mod">
          <ac:chgData name="Phil Blecher" userId="22a3954a-1655-4f40-8b21-99c72c9ef285" providerId="ADAL" clId="{97BFBC14-ECCF-5144-A85D-034E955D233F}" dt="2021-04-19T20:41:42.649" v="327" actId="26606"/>
          <ac:picMkLst>
            <pc:docMk/>
            <pc:sldMk cId="2645458092" sldId="300"/>
            <ac:picMk id="4" creationId="{313A6584-4752-6948-ACC1-D533A3EB0B86}"/>
          </ac:picMkLst>
        </pc:picChg>
        <pc:cxnChg chg="add mod">
          <ac:chgData name="Phil Blecher" userId="22a3954a-1655-4f40-8b21-99c72c9ef285" providerId="ADAL" clId="{97BFBC14-ECCF-5144-A85D-034E955D233F}" dt="2021-04-20T12:58:07.758" v="739" actId="14100"/>
          <ac:cxnSpMkLst>
            <pc:docMk/>
            <pc:sldMk cId="2645458092" sldId="300"/>
            <ac:cxnSpMk id="6" creationId="{9C58FEE2-9CF5-FC49-90CA-468487B9658A}"/>
          </ac:cxnSpMkLst>
        </pc:cxnChg>
        <pc:cxnChg chg="add mod">
          <ac:chgData name="Phil Blecher" userId="22a3954a-1655-4f40-8b21-99c72c9ef285" providerId="ADAL" clId="{97BFBC14-ECCF-5144-A85D-034E955D233F}" dt="2021-04-19T21:21:07.981" v="628" actId="14100"/>
          <ac:cxnSpMkLst>
            <pc:docMk/>
            <pc:sldMk cId="2645458092" sldId="300"/>
            <ac:cxnSpMk id="10" creationId="{87B587E1-8D8A-4C48-84BD-21CBC21EF904}"/>
          </ac:cxnSpMkLst>
        </pc:cxnChg>
        <pc:cxnChg chg="add mod">
          <ac:chgData name="Phil Blecher" userId="22a3954a-1655-4f40-8b21-99c72c9ef285" providerId="ADAL" clId="{97BFBC14-ECCF-5144-A85D-034E955D233F}" dt="2021-04-19T20:47:52.584" v="401" actId="14100"/>
          <ac:cxnSpMkLst>
            <pc:docMk/>
            <pc:sldMk cId="2645458092" sldId="300"/>
            <ac:cxnSpMk id="13" creationId="{698AE7B6-20A1-8346-9D2D-646A09C61BF2}"/>
          </ac:cxnSpMkLst>
        </pc:cxnChg>
      </pc:sldChg>
      <pc:sldChg chg="addSp delSp modSp new del mod">
        <pc:chgData name="Phil Blecher" userId="22a3954a-1655-4f40-8b21-99c72c9ef285" providerId="ADAL" clId="{97BFBC14-ECCF-5144-A85D-034E955D233F}" dt="2021-04-19T19:52:27.594" v="202" actId="2696"/>
        <pc:sldMkLst>
          <pc:docMk/>
          <pc:sldMk cId="3263153015" sldId="300"/>
        </pc:sldMkLst>
        <pc:spChg chg="del">
          <ac:chgData name="Phil Blecher" userId="22a3954a-1655-4f40-8b21-99c72c9ef285" providerId="ADAL" clId="{97BFBC14-ECCF-5144-A85D-034E955D233F}" dt="2021-04-19T19:51:40.064" v="195"/>
          <ac:spMkLst>
            <pc:docMk/>
            <pc:sldMk cId="3263153015" sldId="300"/>
            <ac:spMk id="3" creationId="{E2298319-2A4A-504C-B895-DB47B210C931}"/>
          </ac:spMkLst>
        </pc:spChg>
        <pc:spChg chg="add mod">
          <ac:chgData name="Phil Blecher" userId="22a3954a-1655-4f40-8b21-99c72c9ef285" providerId="ADAL" clId="{97BFBC14-ECCF-5144-A85D-034E955D233F}" dt="2021-04-19T19:52:21.830" v="201" actId="478"/>
          <ac:spMkLst>
            <pc:docMk/>
            <pc:sldMk cId="3263153015" sldId="300"/>
            <ac:spMk id="7" creationId="{CF0FA114-24EF-8346-9658-E3E848269F7E}"/>
          </ac:spMkLst>
        </pc:spChg>
        <pc:picChg chg="add del mod">
          <ac:chgData name="Phil Blecher" userId="22a3954a-1655-4f40-8b21-99c72c9ef285" providerId="ADAL" clId="{97BFBC14-ECCF-5144-A85D-034E955D233F}" dt="2021-04-19T19:52:21.830" v="201" actId="478"/>
          <ac:picMkLst>
            <pc:docMk/>
            <pc:sldMk cId="3263153015" sldId="300"/>
            <ac:picMk id="5" creationId="{9654FEAD-4849-2A48-9CD8-94DF887A3DED}"/>
          </ac:picMkLst>
        </pc:picChg>
      </pc:sldChg>
      <pc:sldChg chg="addSp delSp modSp new mod setBg modNotesTx">
        <pc:chgData name="Phil Blecher" userId="22a3954a-1655-4f40-8b21-99c72c9ef285" providerId="ADAL" clId="{97BFBC14-ECCF-5144-A85D-034E955D233F}" dt="2021-04-23T14:27:02.864" v="10465" actId="20577"/>
        <pc:sldMkLst>
          <pc:docMk/>
          <pc:sldMk cId="3740207346" sldId="301"/>
        </pc:sldMkLst>
        <pc:spChg chg="add mod">
          <ac:chgData name="Phil Blecher" userId="22a3954a-1655-4f40-8b21-99c72c9ef285" providerId="ADAL" clId="{97BFBC14-ECCF-5144-A85D-034E955D233F}" dt="2021-04-20T13:33:23.837" v="1187" actId="113"/>
          <ac:spMkLst>
            <pc:docMk/>
            <pc:sldMk cId="3740207346" sldId="301"/>
            <ac:spMk id="2" creationId="{0666ED3B-A822-6C43-85AB-9099368585EE}"/>
          </ac:spMkLst>
        </pc:spChg>
        <pc:spChg chg="del">
          <ac:chgData name="Phil Blecher" userId="22a3954a-1655-4f40-8b21-99c72c9ef285" providerId="ADAL" clId="{97BFBC14-ECCF-5144-A85D-034E955D233F}" dt="2021-04-19T21:08:19.043" v="555" actId="478"/>
          <ac:spMkLst>
            <pc:docMk/>
            <pc:sldMk cId="3740207346" sldId="301"/>
            <ac:spMk id="2" creationId="{262C35EE-000D-9D49-9727-9E287F2173C0}"/>
          </ac:spMkLst>
        </pc:spChg>
        <pc:spChg chg="del">
          <ac:chgData name="Phil Blecher" userId="22a3954a-1655-4f40-8b21-99c72c9ef285" providerId="ADAL" clId="{97BFBC14-ECCF-5144-A85D-034E955D233F}" dt="2021-04-19T21:08:16.743" v="554" actId="478"/>
          <ac:spMkLst>
            <pc:docMk/>
            <pc:sldMk cId="3740207346" sldId="301"/>
            <ac:spMk id="3" creationId="{611F0EA8-AB9B-6747-9EFA-F5067B21013A}"/>
          </ac:spMkLst>
        </pc:spChg>
        <pc:spChg chg="add del mod">
          <ac:chgData name="Phil Blecher" userId="22a3954a-1655-4f40-8b21-99c72c9ef285" providerId="ADAL" clId="{97BFBC14-ECCF-5144-A85D-034E955D233F}" dt="2021-04-19T21:09:06.471" v="561" actId="478"/>
          <ac:spMkLst>
            <pc:docMk/>
            <pc:sldMk cId="3740207346" sldId="301"/>
            <ac:spMk id="5" creationId="{8D3B7DEA-845B-8A4C-AB6D-2D90B5397B42}"/>
          </ac:spMkLst>
        </pc:spChg>
        <pc:spChg chg="add del mod">
          <ac:chgData name="Phil Blecher" userId="22a3954a-1655-4f40-8b21-99c72c9ef285" providerId="ADAL" clId="{97BFBC14-ECCF-5144-A85D-034E955D233F}" dt="2021-04-19T21:09:06.471" v="561" actId="478"/>
          <ac:spMkLst>
            <pc:docMk/>
            <pc:sldMk cId="3740207346" sldId="301"/>
            <ac:spMk id="6" creationId="{6B78BC55-5FAF-9E4B-88E4-55627BE1308D}"/>
          </ac:spMkLst>
        </pc:spChg>
        <pc:spChg chg="add mod">
          <ac:chgData name="Phil Blecher" userId="22a3954a-1655-4f40-8b21-99c72c9ef285" providerId="ADAL" clId="{97BFBC14-ECCF-5144-A85D-034E955D233F}" dt="2021-04-20T13:33:23.837" v="1187" actId="113"/>
          <ac:spMkLst>
            <pc:docMk/>
            <pc:sldMk cId="3740207346" sldId="301"/>
            <ac:spMk id="6" creationId="{D5611372-BD79-2042-9EEA-573B938F8776}"/>
          </ac:spMkLst>
        </pc:spChg>
        <pc:spChg chg="add mod">
          <ac:chgData name="Phil Blecher" userId="22a3954a-1655-4f40-8b21-99c72c9ef285" providerId="ADAL" clId="{97BFBC14-ECCF-5144-A85D-034E955D233F}" dt="2021-04-21T10:15:07.011" v="2106" actId="1076"/>
          <ac:spMkLst>
            <pc:docMk/>
            <pc:sldMk cId="3740207346" sldId="301"/>
            <ac:spMk id="7" creationId="{39107E4D-1542-5043-A444-5CC62556B010}"/>
          </ac:spMkLst>
        </pc:spChg>
        <pc:spChg chg="add del mod">
          <ac:chgData name="Phil Blecher" userId="22a3954a-1655-4f40-8b21-99c72c9ef285" providerId="ADAL" clId="{97BFBC14-ECCF-5144-A85D-034E955D233F}" dt="2021-04-19T21:09:06.471" v="561" actId="478"/>
          <ac:spMkLst>
            <pc:docMk/>
            <pc:sldMk cId="3740207346" sldId="301"/>
            <ac:spMk id="7" creationId="{44857A41-6432-304F-87FC-EA73205628A2}"/>
          </ac:spMkLst>
        </pc:spChg>
        <pc:spChg chg="add mod">
          <ac:chgData name="Phil Blecher" userId="22a3954a-1655-4f40-8b21-99c72c9ef285" providerId="ADAL" clId="{97BFBC14-ECCF-5144-A85D-034E955D233F}" dt="2021-04-20T13:33:32.203" v="1188" actId="113"/>
          <ac:spMkLst>
            <pc:docMk/>
            <pc:sldMk cId="3740207346" sldId="301"/>
            <ac:spMk id="8" creationId="{72DC7DD9-F60B-7D4C-B74C-0164B4DAB29D}"/>
          </ac:spMkLst>
        </pc:spChg>
        <pc:spChg chg="add mod">
          <ac:chgData name="Phil Blecher" userId="22a3954a-1655-4f40-8b21-99c72c9ef285" providerId="ADAL" clId="{97BFBC14-ECCF-5144-A85D-034E955D233F}" dt="2021-04-20T13:33:23.837" v="1187" actId="113"/>
          <ac:spMkLst>
            <pc:docMk/>
            <pc:sldMk cId="3740207346" sldId="301"/>
            <ac:spMk id="9" creationId="{B7DBB689-C318-984A-AF25-7B1876D91FE4}"/>
          </ac:spMkLst>
        </pc:spChg>
        <pc:spChg chg="add del mod">
          <ac:chgData name="Phil Blecher" userId="22a3954a-1655-4f40-8b21-99c72c9ef285" providerId="ADAL" clId="{97BFBC14-ECCF-5144-A85D-034E955D233F}" dt="2021-04-20T13:10:29.888" v="1018" actId="478"/>
          <ac:spMkLst>
            <pc:docMk/>
            <pc:sldMk cId="3740207346" sldId="301"/>
            <ac:spMk id="10" creationId="{209E6F88-9233-0B4D-8B0D-05E69EB22DAE}"/>
          </ac:spMkLst>
        </pc:spChg>
        <pc:spChg chg="add del mod">
          <ac:chgData name="Phil Blecher" userId="22a3954a-1655-4f40-8b21-99c72c9ef285" providerId="ADAL" clId="{97BFBC14-ECCF-5144-A85D-034E955D233F}" dt="2021-04-19T21:10:54.583" v="579" actId="478"/>
          <ac:spMkLst>
            <pc:docMk/>
            <pc:sldMk cId="3740207346" sldId="301"/>
            <ac:spMk id="10" creationId="{8025781F-8DB0-3A44-A3D3-4C4D0CC99EDC}"/>
          </ac:spMkLst>
        </pc:spChg>
        <pc:spChg chg="add mod">
          <ac:chgData name="Phil Blecher" userId="22a3954a-1655-4f40-8b21-99c72c9ef285" providerId="ADAL" clId="{97BFBC14-ECCF-5144-A85D-034E955D233F}" dt="2021-04-19T21:23:46.628" v="662" actId="1076"/>
          <ac:spMkLst>
            <pc:docMk/>
            <pc:sldMk cId="3740207346" sldId="301"/>
            <ac:spMk id="11" creationId="{3AE501EA-FE4E-3B40-879B-FA24479D46B2}"/>
          </ac:spMkLst>
        </pc:spChg>
        <pc:spChg chg="add mod">
          <ac:chgData name="Phil Blecher" userId="22a3954a-1655-4f40-8b21-99c72c9ef285" providerId="ADAL" clId="{97BFBC14-ECCF-5144-A85D-034E955D233F}" dt="2021-04-19T22:00:01.829" v="734" actId="1076"/>
          <ac:spMkLst>
            <pc:docMk/>
            <pc:sldMk cId="3740207346" sldId="301"/>
            <ac:spMk id="12" creationId="{4EDA9D0D-0222-F644-9EB4-1F16E8066FF0}"/>
          </ac:spMkLst>
        </pc:spChg>
        <pc:spChg chg="add mod">
          <ac:chgData name="Phil Blecher" userId="22a3954a-1655-4f40-8b21-99c72c9ef285" providerId="ADAL" clId="{97BFBC14-ECCF-5144-A85D-034E955D233F}" dt="2021-04-20T13:33:23.837" v="1187" actId="113"/>
          <ac:spMkLst>
            <pc:docMk/>
            <pc:sldMk cId="3740207346" sldId="301"/>
            <ac:spMk id="14" creationId="{2D22A25E-558A-844C-9CE9-32664E4E852E}"/>
          </ac:spMkLst>
        </pc:spChg>
        <pc:spChg chg="add del">
          <ac:chgData name="Phil Blecher" userId="22a3954a-1655-4f40-8b21-99c72c9ef285" providerId="ADAL" clId="{97BFBC14-ECCF-5144-A85D-034E955D233F}" dt="2021-04-19T21:11:51.623" v="584" actId="26606"/>
          <ac:spMkLst>
            <pc:docMk/>
            <pc:sldMk cId="3740207346" sldId="301"/>
            <ac:spMk id="14" creationId="{8950AD4C-6AF3-49F8-94E1-DBCAFB39478B}"/>
          </ac:spMkLst>
        </pc:spChg>
        <pc:spChg chg="add del">
          <ac:chgData name="Phil Blecher" userId="22a3954a-1655-4f40-8b21-99c72c9ef285" providerId="ADAL" clId="{97BFBC14-ECCF-5144-A85D-034E955D233F}" dt="2021-04-19T21:11:51.623" v="584" actId="26606"/>
          <ac:spMkLst>
            <pc:docMk/>
            <pc:sldMk cId="3740207346" sldId="301"/>
            <ac:spMk id="16" creationId="{DEAEE08D-A745-4391-9073-9E99767E09D4}"/>
          </ac:spMkLst>
        </pc:spChg>
        <pc:spChg chg="add del">
          <ac:chgData name="Phil Blecher" userId="22a3954a-1655-4f40-8b21-99c72c9ef285" providerId="ADAL" clId="{97BFBC14-ECCF-5144-A85D-034E955D233F}" dt="2021-04-19T21:11:51.623" v="584" actId="26606"/>
          <ac:spMkLst>
            <pc:docMk/>
            <pc:sldMk cId="3740207346" sldId="301"/>
            <ac:spMk id="18" creationId="{7E862DF0-097D-4BBD-A1A1-35B522C5EB97}"/>
          </ac:spMkLst>
        </pc:spChg>
        <pc:picChg chg="add del mod">
          <ac:chgData name="Phil Blecher" userId="22a3954a-1655-4f40-8b21-99c72c9ef285" providerId="ADAL" clId="{97BFBC14-ECCF-5144-A85D-034E955D233F}" dt="2021-04-19T21:08:57.346" v="560" actId="478"/>
          <ac:picMkLst>
            <pc:docMk/>
            <pc:sldMk cId="3740207346" sldId="301"/>
            <ac:picMk id="4" creationId="{675D3FBA-6FE3-424D-B1DB-CB6753E3F404}"/>
          </ac:picMkLst>
        </pc:picChg>
        <pc:picChg chg="add del mod modCrop">
          <ac:chgData name="Phil Blecher" userId="22a3954a-1655-4f40-8b21-99c72c9ef285" providerId="ADAL" clId="{97BFBC14-ECCF-5144-A85D-034E955D233F}" dt="2021-04-19T21:57:03.513" v="698" actId="478"/>
          <ac:picMkLst>
            <pc:docMk/>
            <pc:sldMk cId="3740207346" sldId="301"/>
            <ac:picMk id="9" creationId="{A99BEEEB-B902-E54E-9C99-63366AE22140}"/>
          </ac:picMkLst>
        </pc:picChg>
        <pc:picChg chg="add mod">
          <ac:chgData name="Phil Blecher" userId="22a3954a-1655-4f40-8b21-99c72c9ef285" providerId="ADAL" clId="{97BFBC14-ECCF-5144-A85D-034E955D233F}" dt="2021-04-20T13:17:35.377" v="1025" actId="571"/>
          <ac:picMkLst>
            <pc:docMk/>
            <pc:sldMk cId="3740207346" sldId="301"/>
            <ac:picMk id="13" creationId="{25FCDD1D-CF0E-5D4A-BC60-2907EA007C76}"/>
          </ac:picMkLst>
        </pc:picChg>
        <pc:picChg chg="add del mod">
          <ac:chgData name="Phil Blecher" userId="22a3954a-1655-4f40-8b21-99c72c9ef285" providerId="ADAL" clId="{97BFBC14-ECCF-5144-A85D-034E955D233F}" dt="2021-04-19T21:24:26.575" v="692" actId="478"/>
          <ac:picMkLst>
            <pc:docMk/>
            <pc:sldMk cId="3740207346" sldId="301"/>
            <ac:picMk id="13" creationId="{36720977-ADB3-1549-90BC-2EEF29F2E0E0}"/>
          </ac:picMkLst>
        </pc:picChg>
        <pc:picChg chg="add del mod">
          <ac:chgData name="Phil Blecher" userId="22a3954a-1655-4f40-8b21-99c72c9ef285" providerId="ADAL" clId="{97BFBC14-ECCF-5144-A85D-034E955D233F}" dt="2021-04-19T21:57:25.466" v="700" actId="478"/>
          <ac:picMkLst>
            <pc:docMk/>
            <pc:sldMk cId="3740207346" sldId="301"/>
            <ac:picMk id="17" creationId="{8A4C3C71-21F7-4245-8F08-AFC410C7D165}"/>
          </ac:picMkLst>
        </pc:picChg>
        <pc:picChg chg="add del mod">
          <ac:chgData name="Phil Blecher" userId="22a3954a-1655-4f40-8b21-99c72c9ef285" providerId="ADAL" clId="{97BFBC14-ECCF-5144-A85D-034E955D233F}" dt="2021-04-19T21:58:22.293" v="708" actId="478"/>
          <ac:picMkLst>
            <pc:docMk/>
            <pc:sldMk cId="3740207346" sldId="301"/>
            <ac:picMk id="20" creationId="{5B1DD9D3-56C5-1F4E-9202-8D3EED580BC4}"/>
          </ac:picMkLst>
        </pc:picChg>
        <pc:picChg chg="add del mod">
          <ac:chgData name="Phil Blecher" userId="22a3954a-1655-4f40-8b21-99c72c9ef285" providerId="ADAL" clId="{97BFBC14-ECCF-5144-A85D-034E955D233F}" dt="2021-04-19T21:58:21.201" v="707" actId="478"/>
          <ac:picMkLst>
            <pc:docMk/>
            <pc:sldMk cId="3740207346" sldId="301"/>
            <ac:picMk id="22" creationId="{D3166A11-1D33-A149-B0DB-C95BAC67624E}"/>
          </ac:picMkLst>
        </pc:picChg>
        <pc:picChg chg="add del mod">
          <ac:chgData name="Phil Blecher" userId="22a3954a-1655-4f40-8b21-99c72c9ef285" providerId="ADAL" clId="{97BFBC14-ECCF-5144-A85D-034E955D233F}" dt="2021-04-19T21:58:27.102" v="712" actId="478"/>
          <ac:picMkLst>
            <pc:docMk/>
            <pc:sldMk cId="3740207346" sldId="301"/>
            <ac:picMk id="24" creationId="{1ED260D7-CD90-E449-814B-0228B9BC3386}"/>
          </ac:picMkLst>
        </pc:picChg>
        <pc:picChg chg="add del mod">
          <ac:chgData name="Phil Blecher" userId="22a3954a-1655-4f40-8b21-99c72c9ef285" providerId="ADAL" clId="{97BFBC14-ECCF-5144-A85D-034E955D233F}" dt="2021-04-19T21:59:29.897" v="724" actId="478"/>
          <ac:picMkLst>
            <pc:docMk/>
            <pc:sldMk cId="3740207346" sldId="301"/>
            <ac:picMk id="26" creationId="{9C1A50CB-26FD-384E-BADA-606C5EB71F4E}"/>
          </ac:picMkLst>
        </pc:picChg>
        <pc:picChg chg="add mod">
          <ac:chgData name="Phil Blecher" userId="22a3954a-1655-4f40-8b21-99c72c9ef285" providerId="ADAL" clId="{97BFBC14-ECCF-5144-A85D-034E955D233F}" dt="2021-04-20T13:31:39.480" v="1164" actId="1076"/>
          <ac:picMkLst>
            <pc:docMk/>
            <pc:sldMk cId="3740207346" sldId="301"/>
            <ac:picMk id="28" creationId="{1E09CC04-2E51-E74A-AAF1-3383F2728C20}"/>
          </ac:picMkLst>
        </pc:picChg>
        <pc:cxnChg chg="add mod">
          <ac:chgData name="Phil Blecher" userId="22a3954a-1655-4f40-8b21-99c72c9ef285" providerId="ADAL" clId="{97BFBC14-ECCF-5144-A85D-034E955D233F}" dt="2021-04-20T13:32:46.219" v="1181" actId="14100"/>
          <ac:cxnSpMkLst>
            <pc:docMk/>
            <pc:sldMk cId="3740207346" sldId="301"/>
            <ac:cxnSpMk id="4" creationId="{E67E8289-C07D-914E-B93C-F7AE943F751D}"/>
          </ac:cxnSpMkLst>
        </pc:cxnChg>
        <pc:cxnChg chg="add del mod">
          <ac:chgData name="Phil Blecher" userId="22a3954a-1655-4f40-8b21-99c72c9ef285" providerId="ADAL" clId="{97BFBC14-ECCF-5144-A85D-034E955D233F}" dt="2021-04-20T13:22:11.503" v="1111" actId="11529"/>
          <ac:cxnSpMkLst>
            <pc:docMk/>
            <pc:sldMk cId="3740207346" sldId="301"/>
            <ac:cxnSpMk id="16" creationId="{0C6F25DC-47C4-CB4D-9C4D-3CB1F12B83BB}"/>
          </ac:cxnSpMkLst>
        </pc:cxnChg>
        <pc:cxnChg chg="add mod">
          <ac:chgData name="Phil Blecher" userId="22a3954a-1655-4f40-8b21-99c72c9ef285" providerId="ADAL" clId="{97BFBC14-ECCF-5144-A85D-034E955D233F}" dt="2021-04-20T13:31:08.877" v="1156" actId="14100"/>
          <ac:cxnSpMkLst>
            <pc:docMk/>
            <pc:sldMk cId="3740207346" sldId="301"/>
            <ac:cxnSpMk id="26" creationId="{3C2DE289-750E-B04B-B584-90AE87FFDBEE}"/>
          </ac:cxnSpMkLst>
        </pc:cxnChg>
        <pc:cxnChg chg="add mod">
          <ac:chgData name="Phil Blecher" userId="22a3954a-1655-4f40-8b21-99c72c9ef285" providerId="ADAL" clId="{97BFBC14-ECCF-5144-A85D-034E955D233F}" dt="2021-04-20T13:33:08.799" v="1185" actId="14100"/>
          <ac:cxnSpMkLst>
            <pc:docMk/>
            <pc:sldMk cId="3740207346" sldId="301"/>
            <ac:cxnSpMk id="29" creationId="{0A516DC6-7E5F-FC44-8EC7-5A60B9A96876}"/>
          </ac:cxnSpMkLst>
        </pc:cxnChg>
        <pc:cxnChg chg="add mod">
          <ac:chgData name="Phil Blecher" userId="22a3954a-1655-4f40-8b21-99c72c9ef285" providerId="ADAL" clId="{97BFBC14-ECCF-5144-A85D-034E955D233F}" dt="2021-04-20T13:32:34.787" v="1178" actId="14100"/>
          <ac:cxnSpMkLst>
            <pc:docMk/>
            <pc:sldMk cId="3740207346" sldId="301"/>
            <ac:cxnSpMk id="30" creationId="{B305D1AE-3DFB-9D4E-A519-6177830B1E64}"/>
          </ac:cxnSpMkLst>
        </pc:cxnChg>
        <pc:cxnChg chg="add mod">
          <ac:chgData name="Phil Blecher" userId="22a3954a-1655-4f40-8b21-99c72c9ef285" providerId="ADAL" clId="{97BFBC14-ECCF-5144-A85D-034E955D233F}" dt="2021-04-20T13:32:59.097" v="1183" actId="14100"/>
          <ac:cxnSpMkLst>
            <pc:docMk/>
            <pc:sldMk cId="3740207346" sldId="301"/>
            <ac:cxnSpMk id="31" creationId="{DEF7CAA7-0F83-4A49-938A-FA4F0F35EA99}"/>
          </ac:cxnSpMkLst>
        </pc:cxnChg>
        <pc:cxnChg chg="add mod">
          <ac:chgData name="Phil Blecher" userId="22a3954a-1655-4f40-8b21-99c72c9ef285" providerId="ADAL" clId="{97BFBC14-ECCF-5144-A85D-034E955D233F}" dt="2021-04-20T13:32:14.227" v="1173" actId="14100"/>
          <ac:cxnSpMkLst>
            <pc:docMk/>
            <pc:sldMk cId="3740207346" sldId="301"/>
            <ac:cxnSpMk id="32" creationId="{A87E1681-9345-AA42-801C-0786E5450722}"/>
          </ac:cxnSpMkLst>
        </pc:cxnChg>
      </pc:sldChg>
      <pc:sldChg chg="addSp delSp modSp new del mod delAnim modAnim">
        <pc:chgData name="Phil Blecher" userId="22a3954a-1655-4f40-8b21-99c72c9ef285" providerId="ADAL" clId="{97BFBC14-ECCF-5144-A85D-034E955D233F}" dt="2021-04-19T22:02:54.468" v="738" actId="2696"/>
        <pc:sldMkLst>
          <pc:docMk/>
          <pc:sldMk cId="3418060344" sldId="302"/>
        </pc:sldMkLst>
        <pc:spChg chg="del">
          <ac:chgData name="Phil Blecher" userId="22a3954a-1655-4f40-8b21-99c72c9ef285" providerId="ADAL" clId="{97BFBC14-ECCF-5144-A85D-034E955D233F}" dt="2021-04-19T22:02:37.947" v="736"/>
          <ac:spMkLst>
            <pc:docMk/>
            <pc:sldMk cId="3418060344" sldId="302"/>
            <ac:spMk id="3" creationId="{14DFD982-5F05-6942-B3A1-23BCEC69574E}"/>
          </ac:spMkLst>
        </pc:spChg>
        <pc:spChg chg="add mod">
          <ac:chgData name="Phil Blecher" userId="22a3954a-1655-4f40-8b21-99c72c9ef285" providerId="ADAL" clId="{97BFBC14-ECCF-5144-A85D-034E955D233F}" dt="2021-04-19T22:02:50.419" v="737" actId="478"/>
          <ac:spMkLst>
            <pc:docMk/>
            <pc:sldMk cId="3418060344" sldId="302"/>
            <ac:spMk id="6" creationId="{459812E2-1FBA-9944-B357-DA8AFABF2AF1}"/>
          </ac:spMkLst>
        </pc:spChg>
        <pc:picChg chg="add del mod">
          <ac:chgData name="Phil Blecher" userId="22a3954a-1655-4f40-8b21-99c72c9ef285" providerId="ADAL" clId="{97BFBC14-ECCF-5144-A85D-034E955D233F}" dt="2021-04-19T22:02:50.419" v="737" actId="478"/>
          <ac:picMkLst>
            <pc:docMk/>
            <pc:sldMk cId="3418060344" sldId="302"/>
            <ac:picMk id="4" creationId="{7276B52C-792D-7D43-9C7E-B2E5F75A5DE2}"/>
          </ac:picMkLst>
        </pc:picChg>
      </pc:sldChg>
      <pc:sldChg chg="addSp modSp mod setBg">
        <pc:chgData name="Phil Blecher" userId="22a3954a-1655-4f40-8b21-99c72c9ef285" providerId="ADAL" clId="{97BFBC14-ECCF-5144-A85D-034E955D233F}" dt="2021-04-21T14:21:44.987" v="3328" actId="26606"/>
        <pc:sldMkLst>
          <pc:docMk/>
          <pc:sldMk cId="2078127335" sldId="304"/>
        </pc:sldMkLst>
        <pc:spChg chg="mod ord">
          <ac:chgData name="Phil Blecher" userId="22a3954a-1655-4f40-8b21-99c72c9ef285" providerId="ADAL" clId="{97BFBC14-ECCF-5144-A85D-034E955D233F}" dt="2021-04-21T14:21:44.987" v="3328" actId="26606"/>
          <ac:spMkLst>
            <pc:docMk/>
            <pc:sldMk cId="2078127335" sldId="304"/>
            <ac:spMk id="3" creationId="{0135EF52-2304-4870-9288-BABED7EC27D4}"/>
          </ac:spMkLst>
        </pc:spChg>
        <pc:spChg chg="mod">
          <ac:chgData name="Phil Blecher" userId="22a3954a-1655-4f40-8b21-99c72c9ef285" providerId="ADAL" clId="{97BFBC14-ECCF-5144-A85D-034E955D233F}" dt="2021-04-21T14:21:44.987" v="3328" actId="26606"/>
          <ac:spMkLst>
            <pc:docMk/>
            <pc:sldMk cId="2078127335" sldId="304"/>
            <ac:spMk id="4" creationId="{DA7F7387-2537-414C-A52B-0E2484D7CD9A}"/>
          </ac:spMkLst>
        </pc:spChg>
        <pc:spChg chg="add">
          <ac:chgData name="Phil Blecher" userId="22a3954a-1655-4f40-8b21-99c72c9ef285" providerId="ADAL" clId="{97BFBC14-ECCF-5144-A85D-034E955D233F}" dt="2021-04-21T14:21:44.987" v="3328" actId="26606"/>
          <ac:spMkLst>
            <pc:docMk/>
            <pc:sldMk cId="2078127335" sldId="304"/>
            <ac:spMk id="9" creationId="{DBF61EA3-B236-439E-9C0B-340980D56BEE}"/>
          </ac:spMkLst>
        </pc:spChg>
        <pc:spChg chg="add">
          <ac:chgData name="Phil Blecher" userId="22a3954a-1655-4f40-8b21-99c72c9ef285" providerId="ADAL" clId="{97BFBC14-ECCF-5144-A85D-034E955D233F}" dt="2021-04-21T14:21:44.987" v="3328" actId="26606"/>
          <ac:spMkLst>
            <pc:docMk/>
            <pc:sldMk cId="2078127335" sldId="304"/>
            <ac:spMk id="15" creationId="{E659831F-0D9A-4C63-9EBB-8435B85A440F}"/>
          </ac:spMkLst>
        </pc:spChg>
        <pc:grpChg chg="add">
          <ac:chgData name="Phil Blecher" userId="22a3954a-1655-4f40-8b21-99c72c9ef285" providerId="ADAL" clId="{97BFBC14-ECCF-5144-A85D-034E955D233F}" dt="2021-04-21T14:21:44.987" v="3328" actId="26606"/>
          <ac:grpSpMkLst>
            <pc:docMk/>
            <pc:sldMk cId="2078127335" sldId="304"/>
            <ac:grpSpMk id="11" creationId="{28FAF094-D087-493F-8DF9-A486C2D6BBAA}"/>
          </ac:grpSpMkLst>
        </pc:grpChg>
      </pc:sldChg>
      <pc:sldChg chg="addSp delSp modSp new mod modNotesTx">
        <pc:chgData name="Phil Blecher" userId="22a3954a-1655-4f40-8b21-99c72c9ef285" providerId="ADAL" clId="{97BFBC14-ECCF-5144-A85D-034E955D233F}" dt="2021-04-23T14:16:06.610" v="10375" actId="20577"/>
        <pc:sldMkLst>
          <pc:docMk/>
          <pc:sldMk cId="2149986106" sldId="305"/>
        </pc:sldMkLst>
        <pc:spChg chg="mod">
          <ac:chgData name="Phil Blecher" userId="22a3954a-1655-4f40-8b21-99c72c9ef285" providerId="ADAL" clId="{97BFBC14-ECCF-5144-A85D-034E955D233F}" dt="2021-04-21T09:52:58.468" v="2104" actId="1076"/>
          <ac:spMkLst>
            <pc:docMk/>
            <pc:sldMk cId="2149986106" sldId="305"/>
            <ac:spMk id="2" creationId="{6C87E708-5827-A848-BCB7-CC6D9980508A}"/>
          </ac:spMkLst>
        </pc:spChg>
        <pc:spChg chg="del mod">
          <ac:chgData name="Phil Blecher" userId="22a3954a-1655-4f40-8b21-99c72c9ef285" providerId="ADAL" clId="{97BFBC14-ECCF-5144-A85D-034E955D233F}" dt="2021-04-20T14:58:43.874" v="1558" actId="478"/>
          <ac:spMkLst>
            <pc:docMk/>
            <pc:sldMk cId="2149986106" sldId="305"/>
            <ac:spMk id="3" creationId="{1EF1A80B-C349-364B-9B38-0094E92D88A5}"/>
          </ac:spMkLst>
        </pc:spChg>
        <pc:spChg chg="add mod">
          <ac:chgData name="Phil Blecher" userId="22a3954a-1655-4f40-8b21-99c72c9ef285" providerId="ADAL" clId="{97BFBC14-ECCF-5144-A85D-034E955D233F}" dt="2021-04-21T09:30:53.794" v="1634" actId="1076"/>
          <ac:spMkLst>
            <pc:docMk/>
            <pc:sldMk cId="2149986106" sldId="305"/>
            <ac:spMk id="3" creationId="{6AC4A94A-D51C-9A4F-80B3-76633188D952}"/>
          </ac:spMkLst>
        </pc:spChg>
        <pc:spChg chg="add del mod">
          <ac:chgData name="Phil Blecher" userId="22a3954a-1655-4f40-8b21-99c72c9ef285" providerId="ADAL" clId="{97BFBC14-ECCF-5144-A85D-034E955D233F}" dt="2021-04-20T14:58:46.035" v="1559" actId="478"/>
          <ac:spMkLst>
            <pc:docMk/>
            <pc:sldMk cId="2149986106" sldId="305"/>
            <ac:spMk id="5" creationId="{278F475E-7D1D-D946-A974-E80FF7237387}"/>
          </ac:spMkLst>
        </pc:spChg>
        <pc:spChg chg="add del mod">
          <ac:chgData name="Phil Blecher" userId="22a3954a-1655-4f40-8b21-99c72c9ef285" providerId="ADAL" clId="{97BFBC14-ECCF-5144-A85D-034E955D233F}" dt="2021-04-20T15:05:02.698" v="1582"/>
          <ac:spMkLst>
            <pc:docMk/>
            <pc:sldMk cId="2149986106" sldId="305"/>
            <ac:spMk id="8" creationId="{001D773D-68DC-6747-A492-E28DA3974F0E}"/>
          </ac:spMkLst>
        </pc:spChg>
        <pc:spChg chg="add mod">
          <ac:chgData name="Phil Blecher" userId="22a3954a-1655-4f40-8b21-99c72c9ef285" providerId="ADAL" clId="{97BFBC14-ECCF-5144-A85D-034E955D233F}" dt="2021-04-21T09:30:53.794" v="1634" actId="1076"/>
          <ac:spMkLst>
            <pc:docMk/>
            <pc:sldMk cId="2149986106" sldId="305"/>
            <ac:spMk id="10" creationId="{773F7172-5B15-8E47-ACBB-76AE735DFBFA}"/>
          </ac:spMkLst>
        </pc:spChg>
        <pc:spChg chg="add mod">
          <ac:chgData name="Phil Blecher" userId="22a3954a-1655-4f40-8b21-99c72c9ef285" providerId="ADAL" clId="{97BFBC14-ECCF-5144-A85D-034E955D233F}" dt="2021-04-21T09:42:30.271" v="1909" actId="1076"/>
          <ac:spMkLst>
            <pc:docMk/>
            <pc:sldMk cId="2149986106" sldId="305"/>
            <ac:spMk id="14" creationId="{DBB5E437-1986-DC4E-9CB0-429D29553CD0}"/>
          </ac:spMkLst>
        </pc:spChg>
        <pc:spChg chg="add mod">
          <ac:chgData name="Phil Blecher" userId="22a3954a-1655-4f40-8b21-99c72c9ef285" providerId="ADAL" clId="{97BFBC14-ECCF-5144-A85D-034E955D233F}" dt="2021-04-21T09:42:41.364" v="1911" actId="1076"/>
          <ac:spMkLst>
            <pc:docMk/>
            <pc:sldMk cId="2149986106" sldId="305"/>
            <ac:spMk id="15" creationId="{84C6EA6D-1834-6D4D-845F-0B3F4B859344}"/>
          </ac:spMkLst>
        </pc:spChg>
        <pc:spChg chg="add mod">
          <ac:chgData name="Phil Blecher" userId="22a3954a-1655-4f40-8b21-99c72c9ef285" providerId="ADAL" clId="{97BFBC14-ECCF-5144-A85D-034E955D233F}" dt="2021-04-21T09:39:45.821" v="1902" actId="1076"/>
          <ac:spMkLst>
            <pc:docMk/>
            <pc:sldMk cId="2149986106" sldId="305"/>
            <ac:spMk id="16" creationId="{3AAB21F1-323E-DE4F-B12C-687308FD8CC5}"/>
          </ac:spMkLst>
        </pc:spChg>
        <pc:spChg chg="add mod">
          <ac:chgData name="Phil Blecher" userId="22a3954a-1655-4f40-8b21-99c72c9ef285" providerId="ADAL" clId="{97BFBC14-ECCF-5144-A85D-034E955D233F}" dt="2021-04-21T09:39:45.821" v="1902" actId="1076"/>
          <ac:spMkLst>
            <pc:docMk/>
            <pc:sldMk cId="2149986106" sldId="305"/>
            <ac:spMk id="17" creationId="{443C730C-900D-A641-AF6D-9E3884DD49F8}"/>
          </ac:spMkLst>
        </pc:spChg>
        <pc:spChg chg="add mod">
          <ac:chgData name="Phil Blecher" userId="22a3954a-1655-4f40-8b21-99c72c9ef285" providerId="ADAL" clId="{97BFBC14-ECCF-5144-A85D-034E955D233F}" dt="2021-04-21T14:27:04.107" v="3349" actId="14100"/>
          <ac:spMkLst>
            <pc:docMk/>
            <pc:sldMk cId="2149986106" sldId="305"/>
            <ac:spMk id="28" creationId="{C6B7FC36-A526-674B-91D3-4CA99A2ED54A}"/>
          </ac:spMkLst>
        </pc:spChg>
        <pc:spChg chg="add mod">
          <ac:chgData name="Phil Blecher" userId="22a3954a-1655-4f40-8b21-99c72c9ef285" providerId="ADAL" clId="{97BFBC14-ECCF-5144-A85D-034E955D233F}" dt="2021-04-21T14:25:48.733" v="3336" actId="13926"/>
          <ac:spMkLst>
            <pc:docMk/>
            <pc:sldMk cId="2149986106" sldId="305"/>
            <ac:spMk id="29" creationId="{53810E90-7B60-7348-BB3B-C3EBCF74B585}"/>
          </ac:spMkLst>
        </pc:spChg>
        <pc:spChg chg="add mod">
          <ac:chgData name="Phil Blecher" userId="22a3954a-1655-4f40-8b21-99c72c9ef285" providerId="ADAL" clId="{97BFBC14-ECCF-5144-A85D-034E955D233F}" dt="2021-04-21T14:26:33.130" v="3343" actId="14100"/>
          <ac:spMkLst>
            <pc:docMk/>
            <pc:sldMk cId="2149986106" sldId="305"/>
            <ac:spMk id="30" creationId="{E9489DAD-4B2D-2C4B-923C-90AE37EA5BB7}"/>
          </ac:spMkLst>
        </pc:spChg>
        <pc:spChg chg="add mod">
          <ac:chgData name="Phil Blecher" userId="22a3954a-1655-4f40-8b21-99c72c9ef285" providerId="ADAL" clId="{97BFBC14-ECCF-5144-A85D-034E955D233F}" dt="2021-04-21T09:53:04.313" v="2105" actId="2085"/>
          <ac:spMkLst>
            <pc:docMk/>
            <pc:sldMk cId="2149986106" sldId="305"/>
            <ac:spMk id="31" creationId="{3B694D98-6DD1-8B4D-A152-C829081B13D3}"/>
          </ac:spMkLst>
        </pc:spChg>
        <pc:spChg chg="add mod">
          <ac:chgData name="Phil Blecher" userId="22a3954a-1655-4f40-8b21-99c72c9ef285" providerId="ADAL" clId="{97BFBC14-ECCF-5144-A85D-034E955D233F}" dt="2021-04-21T09:53:04.313" v="2105" actId="2085"/>
          <ac:spMkLst>
            <pc:docMk/>
            <pc:sldMk cId="2149986106" sldId="305"/>
            <ac:spMk id="32" creationId="{7C8A9550-F466-1F4D-838C-48BAFDD4BC74}"/>
          </ac:spMkLst>
        </pc:spChg>
        <pc:spChg chg="add mod">
          <ac:chgData name="Phil Blecher" userId="22a3954a-1655-4f40-8b21-99c72c9ef285" providerId="ADAL" clId="{97BFBC14-ECCF-5144-A85D-034E955D233F}" dt="2021-04-21T14:25:48.733" v="3336" actId="13926"/>
          <ac:spMkLst>
            <pc:docMk/>
            <pc:sldMk cId="2149986106" sldId="305"/>
            <ac:spMk id="34" creationId="{42326D05-9B22-A241-B01E-5F6754FBB3EC}"/>
          </ac:spMkLst>
        </pc:spChg>
        <pc:spChg chg="add mod">
          <ac:chgData name="Phil Blecher" userId="22a3954a-1655-4f40-8b21-99c72c9ef285" providerId="ADAL" clId="{97BFBC14-ECCF-5144-A85D-034E955D233F}" dt="2021-04-21T14:25:48.733" v="3336" actId="13926"/>
          <ac:spMkLst>
            <pc:docMk/>
            <pc:sldMk cId="2149986106" sldId="305"/>
            <ac:spMk id="35" creationId="{B527B8CE-48EE-EC46-8A88-98E362FF6070}"/>
          </ac:spMkLst>
        </pc:spChg>
        <pc:spChg chg="add mod">
          <ac:chgData name="Phil Blecher" userId="22a3954a-1655-4f40-8b21-99c72c9ef285" providerId="ADAL" clId="{97BFBC14-ECCF-5144-A85D-034E955D233F}" dt="2021-04-21T14:25:48.733" v="3336" actId="13926"/>
          <ac:spMkLst>
            <pc:docMk/>
            <pc:sldMk cId="2149986106" sldId="305"/>
            <ac:spMk id="36" creationId="{E7DBB32C-FDAD-D84E-BD32-D9A502D5F97E}"/>
          </ac:spMkLst>
        </pc:spChg>
        <pc:spChg chg="add del mod">
          <ac:chgData name="Phil Blecher" userId="22a3954a-1655-4f40-8b21-99c72c9ef285" providerId="ADAL" clId="{97BFBC14-ECCF-5144-A85D-034E955D233F}" dt="2021-04-21T09:51:25.808" v="2030" actId="478"/>
          <ac:spMkLst>
            <pc:docMk/>
            <pc:sldMk cId="2149986106" sldId="305"/>
            <ac:spMk id="37" creationId="{975CC268-8235-3B45-95C2-4C2F6E881E5D}"/>
          </ac:spMkLst>
        </pc:spChg>
        <pc:spChg chg="add mod">
          <ac:chgData name="Phil Blecher" userId="22a3954a-1655-4f40-8b21-99c72c9ef285" providerId="ADAL" clId="{97BFBC14-ECCF-5144-A85D-034E955D233F}" dt="2021-04-21T14:25:48.733" v="3336" actId="13926"/>
          <ac:spMkLst>
            <pc:docMk/>
            <pc:sldMk cId="2149986106" sldId="305"/>
            <ac:spMk id="38" creationId="{A1686113-9251-C54E-840A-E2BE144C58F3}"/>
          </ac:spMkLst>
        </pc:spChg>
        <pc:spChg chg="add mod">
          <ac:chgData name="Phil Blecher" userId="22a3954a-1655-4f40-8b21-99c72c9ef285" providerId="ADAL" clId="{97BFBC14-ECCF-5144-A85D-034E955D233F}" dt="2021-04-21T14:25:48.733" v="3336" actId="13926"/>
          <ac:spMkLst>
            <pc:docMk/>
            <pc:sldMk cId="2149986106" sldId="305"/>
            <ac:spMk id="39" creationId="{C64F7C69-246A-774B-AA2B-84982E5531DC}"/>
          </ac:spMkLst>
        </pc:spChg>
        <pc:spChg chg="add del mod">
          <ac:chgData name="Phil Blecher" userId="22a3954a-1655-4f40-8b21-99c72c9ef285" providerId="ADAL" clId="{97BFBC14-ECCF-5144-A85D-034E955D233F}" dt="2021-04-21T14:26:47.124" v="3348" actId="478"/>
          <ac:spMkLst>
            <pc:docMk/>
            <pc:sldMk cId="2149986106" sldId="305"/>
            <ac:spMk id="41" creationId="{261FCA1D-603E-7F46-9D08-706BF984A931}"/>
          </ac:spMkLst>
        </pc:spChg>
        <pc:spChg chg="add mod">
          <ac:chgData name="Phil Blecher" userId="22a3954a-1655-4f40-8b21-99c72c9ef285" providerId="ADAL" clId="{97BFBC14-ECCF-5144-A85D-034E955D233F}" dt="2021-04-21T14:26:45.434" v="3347" actId="167"/>
          <ac:spMkLst>
            <pc:docMk/>
            <pc:sldMk cId="2149986106" sldId="305"/>
            <ac:spMk id="42" creationId="{62E3CC3D-865C-F841-9F9B-AC268867EE9B}"/>
          </ac:spMkLst>
        </pc:spChg>
        <pc:grpChg chg="add mod">
          <ac:chgData name="Phil Blecher" userId="22a3954a-1655-4f40-8b21-99c72c9ef285" providerId="ADAL" clId="{97BFBC14-ECCF-5144-A85D-034E955D233F}" dt="2021-04-21T09:39:47.700" v="1903" actId="1076"/>
          <ac:grpSpMkLst>
            <pc:docMk/>
            <pc:sldMk cId="2149986106" sldId="305"/>
            <ac:grpSpMk id="11" creationId="{7A8FB361-0760-A64E-AA64-92AF2F166D8E}"/>
          </ac:grpSpMkLst>
        </pc:grpChg>
        <pc:picChg chg="add mod">
          <ac:chgData name="Phil Blecher" userId="22a3954a-1655-4f40-8b21-99c72c9ef285" providerId="ADAL" clId="{97BFBC14-ECCF-5144-A85D-034E955D233F}" dt="2021-04-21T09:42:14.218" v="1905" actId="1076"/>
          <ac:picMkLst>
            <pc:docMk/>
            <pc:sldMk cId="2149986106" sldId="305"/>
            <ac:picMk id="5" creationId="{B8E4E16D-BBA9-AA4D-948C-B40C0950CFEE}"/>
          </ac:picMkLst>
        </pc:picChg>
        <pc:picChg chg="add mod">
          <ac:chgData name="Phil Blecher" userId="22a3954a-1655-4f40-8b21-99c72c9ef285" providerId="ADAL" clId="{97BFBC14-ECCF-5144-A85D-034E955D233F}" dt="2021-04-21T09:35:07.955" v="1844" actId="1076"/>
          <ac:picMkLst>
            <pc:docMk/>
            <pc:sldMk cId="2149986106" sldId="305"/>
            <ac:picMk id="7" creationId="{C115D317-E153-EA46-8651-D5FD3F2EB422}"/>
          </ac:picMkLst>
        </pc:picChg>
        <pc:picChg chg="mod">
          <ac:chgData name="Phil Blecher" userId="22a3954a-1655-4f40-8b21-99c72c9ef285" providerId="ADAL" clId="{97BFBC14-ECCF-5144-A85D-034E955D233F}" dt="2021-04-21T09:39:47.700" v="1903" actId="1076"/>
          <ac:picMkLst>
            <pc:docMk/>
            <pc:sldMk cId="2149986106" sldId="305"/>
            <ac:picMk id="12" creationId="{65FDC506-DD8B-574A-B6C1-A4D7A3851DE7}"/>
          </ac:picMkLst>
        </pc:picChg>
        <pc:picChg chg="mod">
          <ac:chgData name="Phil Blecher" userId="22a3954a-1655-4f40-8b21-99c72c9ef285" providerId="ADAL" clId="{97BFBC14-ECCF-5144-A85D-034E955D233F}" dt="2021-04-21T09:39:47.700" v="1903" actId="1076"/>
          <ac:picMkLst>
            <pc:docMk/>
            <pc:sldMk cId="2149986106" sldId="305"/>
            <ac:picMk id="13" creationId="{D2E779EA-AA59-4646-80CC-9853CD5741FB}"/>
          </ac:picMkLst>
        </pc:picChg>
        <pc:picChg chg="add mod">
          <ac:chgData name="Phil Blecher" userId="22a3954a-1655-4f40-8b21-99c72c9ef285" providerId="ADAL" clId="{97BFBC14-ECCF-5144-A85D-034E955D233F}" dt="2021-04-21T09:42:14.218" v="1905" actId="1076"/>
          <ac:picMkLst>
            <pc:docMk/>
            <pc:sldMk cId="2149986106" sldId="305"/>
            <ac:picMk id="1026" creationId="{60838F1D-69FE-894E-83EF-76BB7B1FADED}"/>
          </ac:picMkLst>
        </pc:picChg>
        <pc:picChg chg="add mod">
          <ac:chgData name="Phil Blecher" userId="22a3954a-1655-4f40-8b21-99c72c9ef285" providerId="ADAL" clId="{97BFBC14-ECCF-5144-A85D-034E955D233F}" dt="2021-04-21T09:35:11.766" v="1845" actId="1076"/>
          <ac:picMkLst>
            <pc:docMk/>
            <pc:sldMk cId="2149986106" sldId="305"/>
            <ac:picMk id="1027" creationId="{72E62D3B-BA6B-8149-A419-E0B3E53AE3C9}"/>
          </ac:picMkLst>
        </pc:picChg>
        <pc:cxnChg chg="add del mod">
          <ac:chgData name="Phil Blecher" userId="22a3954a-1655-4f40-8b21-99c72c9ef285" providerId="ADAL" clId="{97BFBC14-ECCF-5144-A85D-034E955D233F}" dt="2021-04-21T09:34:32.579" v="1843" actId="478"/>
          <ac:cxnSpMkLst>
            <pc:docMk/>
            <pc:sldMk cId="2149986106" sldId="305"/>
            <ac:cxnSpMk id="8" creationId="{0FCE6949-3B22-6345-9F63-89E0A536F1FE}"/>
          </ac:cxnSpMkLst>
        </pc:cxnChg>
      </pc:sldChg>
      <pc:sldChg chg="modSp del mod">
        <pc:chgData name="Phil Blecher" userId="22a3954a-1655-4f40-8b21-99c72c9ef285" providerId="ADAL" clId="{97BFBC14-ECCF-5144-A85D-034E955D233F}" dt="2021-04-22T15:20:39.301" v="10145" actId="2696"/>
        <pc:sldMkLst>
          <pc:docMk/>
          <pc:sldMk cId="2448654286" sldId="307"/>
        </pc:sldMkLst>
        <pc:spChg chg="mod">
          <ac:chgData name="Phil Blecher" userId="22a3954a-1655-4f40-8b21-99c72c9ef285" providerId="ADAL" clId="{97BFBC14-ECCF-5144-A85D-034E955D233F}" dt="2021-04-21T14:52:47.874" v="3812" actId="1076"/>
          <ac:spMkLst>
            <pc:docMk/>
            <pc:sldMk cId="2448654286" sldId="307"/>
            <ac:spMk id="85" creationId="{16219B6C-FE2F-4D64-B9B5-ADD056511C16}"/>
          </ac:spMkLst>
        </pc:spChg>
        <pc:grpChg chg="mod">
          <ac:chgData name="Phil Blecher" userId="22a3954a-1655-4f40-8b21-99c72c9ef285" providerId="ADAL" clId="{97BFBC14-ECCF-5144-A85D-034E955D233F}" dt="2021-04-21T16:59:51.295" v="4650" actId="14100"/>
          <ac:grpSpMkLst>
            <pc:docMk/>
            <pc:sldMk cId="2448654286" sldId="307"/>
            <ac:grpSpMk id="54" creationId="{B9CCF304-0A98-4DE9-9C70-11D19048CA43}"/>
          </ac:grpSpMkLst>
        </pc:grpChg>
      </pc:sldChg>
      <pc:sldChg chg="addSp delSp modSp new mod modNotesTx">
        <pc:chgData name="Phil Blecher" userId="22a3954a-1655-4f40-8b21-99c72c9ef285" providerId="ADAL" clId="{97BFBC14-ECCF-5144-A85D-034E955D233F}" dt="2021-04-22T09:43:59.649" v="8091" actId="20577"/>
        <pc:sldMkLst>
          <pc:docMk/>
          <pc:sldMk cId="3962623029" sldId="308"/>
        </pc:sldMkLst>
        <pc:spChg chg="mod">
          <ac:chgData name="Phil Blecher" userId="22a3954a-1655-4f40-8b21-99c72c9ef285" providerId="ADAL" clId="{97BFBC14-ECCF-5144-A85D-034E955D233F}" dt="2021-04-21T16:52:55.348" v="4570" actId="1076"/>
          <ac:spMkLst>
            <pc:docMk/>
            <pc:sldMk cId="3962623029" sldId="308"/>
            <ac:spMk id="2" creationId="{4D59EE4F-3EF1-1F49-91DA-9BDCEABC4781}"/>
          </ac:spMkLst>
        </pc:spChg>
        <pc:spChg chg="del">
          <ac:chgData name="Phil Blecher" userId="22a3954a-1655-4f40-8b21-99c72c9ef285" providerId="ADAL" clId="{97BFBC14-ECCF-5144-A85D-034E955D233F}" dt="2021-04-21T14:53:51.154" v="3814" actId="478"/>
          <ac:spMkLst>
            <pc:docMk/>
            <pc:sldMk cId="3962623029" sldId="308"/>
            <ac:spMk id="3" creationId="{070B724A-CA36-0148-A151-5C11540C6F2E}"/>
          </ac:spMkLst>
        </pc:spChg>
        <pc:spChg chg="add del mod">
          <ac:chgData name="Phil Blecher" userId="22a3954a-1655-4f40-8b21-99c72c9ef285" providerId="ADAL" clId="{97BFBC14-ECCF-5144-A85D-034E955D233F}" dt="2021-04-21T16:52:03.841" v="4566" actId="478"/>
          <ac:spMkLst>
            <pc:docMk/>
            <pc:sldMk cId="3962623029" sldId="308"/>
            <ac:spMk id="3" creationId="{32F49087-3115-EC45-9741-F4C8D6A24721}"/>
          </ac:spMkLst>
        </pc:spChg>
        <pc:spChg chg="add mod">
          <ac:chgData name="Phil Blecher" userId="22a3954a-1655-4f40-8b21-99c72c9ef285" providerId="ADAL" clId="{97BFBC14-ECCF-5144-A85D-034E955D233F}" dt="2021-04-22T09:24:57.241" v="7750" actId="20577"/>
          <ac:spMkLst>
            <pc:docMk/>
            <pc:sldMk cId="3962623029" sldId="308"/>
            <ac:spMk id="4" creationId="{008835DB-3ABC-7247-A65D-C43D00145659}"/>
          </ac:spMkLst>
        </pc:spChg>
        <pc:spChg chg="add del mod">
          <ac:chgData name="Phil Blecher" userId="22a3954a-1655-4f40-8b21-99c72c9ef285" providerId="ADAL" clId="{97BFBC14-ECCF-5144-A85D-034E955D233F}" dt="2021-04-21T16:56:02.109" v="4600" actId="478"/>
          <ac:spMkLst>
            <pc:docMk/>
            <pc:sldMk cId="3962623029" sldId="308"/>
            <ac:spMk id="5" creationId="{9B17819A-BA4D-BF4B-91F4-09E13A7B4514}"/>
          </ac:spMkLst>
        </pc:spChg>
        <pc:spChg chg="add del mod">
          <ac:chgData name="Phil Blecher" userId="22a3954a-1655-4f40-8b21-99c72c9ef285" providerId="ADAL" clId="{97BFBC14-ECCF-5144-A85D-034E955D233F}" dt="2021-04-21T15:23:31.131" v="4438" actId="478"/>
          <ac:spMkLst>
            <pc:docMk/>
            <pc:sldMk cId="3962623029" sldId="308"/>
            <ac:spMk id="5" creationId="{AA6E9776-1129-0B42-83E3-55D1D4BCE20C}"/>
          </ac:spMkLst>
        </pc:spChg>
        <pc:spChg chg="add del mod">
          <ac:chgData name="Phil Blecher" userId="22a3954a-1655-4f40-8b21-99c72c9ef285" providerId="ADAL" clId="{97BFBC14-ECCF-5144-A85D-034E955D233F}" dt="2021-04-21T15:23:42.550" v="4440" actId="478"/>
          <ac:spMkLst>
            <pc:docMk/>
            <pc:sldMk cId="3962623029" sldId="308"/>
            <ac:spMk id="6" creationId="{3B1747F4-066C-AC48-B31F-28196E3772FE}"/>
          </ac:spMkLst>
        </pc:spChg>
        <pc:spChg chg="add del mod">
          <ac:chgData name="Phil Blecher" userId="22a3954a-1655-4f40-8b21-99c72c9ef285" providerId="ADAL" clId="{97BFBC14-ECCF-5144-A85D-034E955D233F}" dt="2021-04-21T16:58:27.729" v="4632" actId="478"/>
          <ac:spMkLst>
            <pc:docMk/>
            <pc:sldMk cId="3962623029" sldId="308"/>
            <ac:spMk id="6" creationId="{559FAF91-3133-CA49-BEFC-9B1A96A5923B}"/>
          </ac:spMkLst>
        </pc:spChg>
        <pc:spChg chg="add del mod">
          <ac:chgData name="Phil Blecher" userId="22a3954a-1655-4f40-8b21-99c72c9ef285" providerId="ADAL" clId="{97BFBC14-ECCF-5144-A85D-034E955D233F}" dt="2021-04-21T15:23:53.607" v="4442" actId="478"/>
          <ac:spMkLst>
            <pc:docMk/>
            <pc:sldMk cId="3962623029" sldId="308"/>
            <ac:spMk id="7" creationId="{90ABA0C7-F95D-874D-940A-0F243292B778}"/>
          </ac:spMkLst>
        </pc:spChg>
        <pc:spChg chg="add del mod">
          <ac:chgData name="Phil Blecher" userId="22a3954a-1655-4f40-8b21-99c72c9ef285" providerId="ADAL" clId="{97BFBC14-ECCF-5144-A85D-034E955D233F}" dt="2021-04-21T15:23:18.833" v="4434" actId="478"/>
          <ac:spMkLst>
            <pc:docMk/>
            <pc:sldMk cId="3962623029" sldId="308"/>
            <ac:spMk id="8" creationId="{7BA2E207-0F49-0447-A707-7D3BB378B7FA}"/>
          </ac:spMkLst>
        </pc:spChg>
        <pc:spChg chg="add del mod">
          <ac:chgData name="Phil Blecher" userId="22a3954a-1655-4f40-8b21-99c72c9ef285" providerId="ADAL" clId="{97BFBC14-ECCF-5144-A85D-034E955D233F}" dt="2021-04-21T15:20:15.096" v="4383"/>
          <ac:spMkLst>
            <pc:docMk/>
            <pc:sldMk cId="3962623029" sldId="308"/>
            <ac:spMk id="9" creationId="{42107CD4-8F2E-0040-AB34-52738B89A793}"/>
          </ac:spMkLst>
        </pc:spChg>
        <pc:spChg chg="add mod">
          <ac:chgData name="Phil Blecher" userId="22a3954a-1655-4f40-8b21-99c72c9ef285" providerId="ADAL" clId="{97BFBC14-ECCF-5144-A85D-034E955D233F}" dt="2021-04-21T17:34:37.966" v="6986" actId="1076"/>
          <ac:spMkLst>
            <pc:docMk/>
            <pc:sldMk cId="3962623029" sldId="308"/>
            <ac:spMk id="10" creationId="{522A9D5D-359C-4649-8314-3DE71B8ED21C}"/>
          </ac:spMkLst>
        </pc:spChg>
        <pc:spChg chg="add del mod">
          <ac:chgData name="Phil Blecher" userId="22a3954a-1655-4f40-8b21-99c72c9ef285" providerId="ADAL" clId="{97BFBC14-ECCF-5144-A85D-034E955D233F}" dt="2021-04-21T15:22:05.151" v="4415" actId="478"/>
          <ac:spMkLst>
            <pc:docMk/>
            <pc:sldMk cId="3962623029" sldId="308"/>
            <ac:spMk id="10" creationId="{CE1625FD-3419-9E43-9CF2-16662B9D72A8}"/>
          </ac:spMkLst>
        </pc:spChg>
        <pc:spChg chg="add mod">
          <ac:chgData name="Phil Blecher" userId="22a3954a-1655-4f40-8b21-99c72c9ef285" providerId="ADAL" clId="{97BFBC14-ECCF-5144-A85D-034E955D233F}" dt="2021-04-21T17:34:43.934" v="6987" actId="1076"/>
          <ac:spMkLst>
            <pc:docMk/>
            <pc:sldMk cId="3962623029" sldId="308"/>
            <ac:spMk id="11" creationId="{B4A7DFC2-734F-AA4E-AFC4-F69830FEEB6A}"/>
          </ac:spMkLst>
        </pc:spChg>
        <pc:spChg chg="add del mod">
          <ac:chgData name="Phil Blecher" userId="22a3954a-1655-4f40-8b21-99c72c9ef285" providerId="ADAL" clId="{97BFBC14-ECCF-5144-A85D-034E955D233F}" dt="2021-04-21T15:21:02.327" v="4408"/>
          <ac:spMkLst>
            <pc:docMk/>
            <pc:sldMk cId="3962623029" sldId="308"/>
            <ac:spMk id="12" creationId="{1B1656DC-1A9A-D248-82EF-28424029ED20}"/>
          </ac:spMkLst>
        </pc:spChg>
        <pc:spChg chg="add del mod">
          <ac:chgData name="Phil Blecher" userId="22a3954a-1655-4f40-8b21-99c72c9ef285" providerId="ADAL" clId="{97BFBC14-ECCF-5144-A85D-034E955D233F}" dt="2021-04-21T15:24:41.390" v="4459" actId="478"/>
          <ac:spMkLst>
            <pc:docMk/>
            <pc:sldMk cId="3962623029" sldId="308"/>
            <ac:spMk id="13" creationId="{23595D1B-6B53-0740-AC08-BF59348EFC85}"/>
          </ac:spMkLst>
        </pc:spChg>
        <pc:spChg chg="add del mod">
          <ac:chgData name="Phil Blecher" userId="22a3954a-1655-4f40-8b21-99c72c9ef285" providerId="ADAL" clId="{97BFBC14-ECCF-5144-A85D-034E955D233F}" dt="2021-04-21T15:24:41.390" v="4459" actId="478"/>
          <ac:spMkLst>
            <pc:docMk/>
            <pc:sldMk cId="3962623029" sldId="308"/>
            <ac:spMk id="14" creationId="{6FD946A4-2E55-2740-8CFE-B787AB76818A}"/>
          </ac:spMkLst>
        </pc:spChg>
        <pc:spChg chg="add del mod">
          <ac:chgData name="Phil Blecher" userId="22a3954a-1655-4f40-8b21-99c72c9ef285" providerId="ADAL" clId="{97BFBC14-ECCF-5144-A85D-034E955D233F}" dt="2021-04-22T09:25:24.877" v="7787" actId="20577"/>
          <ac:spMkLst>
            <pc:docMk/>
            <pc:sldMk cId="3962623029" sldId="308"/>
            <ac:spMk id="15" creationId="{197EDA5A-4E7D-D142-931B-06A39698D4DB}"/>
          </ac:spMkLst>
        </pc:spChg>
        <pc:spChg chg="add mod">
          <ac:chgData name="Phil Blecher" userId="22a3954a-1655-4f40-8b21-99c72c9ef285" providerId="ADAL" clId="{97BFBC14-ECCF-5144-A85D-034E955D233F}" dt="2021-04-21T15:23:06.931" v="4430"/>
          <ac:spMkLst>
            <pc:docMk/>
            <pc:sldMk cId="3962623029" sldId="308"/>
            <ac:spMk id="16" creationId="{F54711FD-65DD-4E41-8BC5-EDC66BBD6BA3}"/>
          </ac:spMkLst>
        </pc:spChg>
        <pc:spChg chg="add del mod">
          <ac:chgData name="Phil Blecher" userId="22a3954a-1655-4f40-8b21-99c72c9ef285" providerId="ADAL" clId="{97BFBC14-ECCF-5144-A85D-034E955D233F}" dt="2021-04-21T15:23:08.044" v="4431" actId="767"/>
          <ac:spMkLst>
            <pc:docMk/>
            <pc:sldMk cId="3962623029" sldId="308"/>
            <ac:spMk id="17" creationId="{D716D12A-4A68-5E41-A686-9AF5FE3FD091}"/>
          </ac:spMkLst>
        </pc:spChg>
        <pc:spChg chg="add del mod">
          <ac:chgData name="Phil Blecher" userId="22a3954a-1655-4f40-8b21-99c72c9ef285" providerId="ADAL" clId="{97BFBC14-ECCF-5144-A85D-034E955D233F}" dt="2021-04-21T15:24:58.296" v="4462"/>
          <ac:spMkLst>
            <pc:docMk/>
            <pc:sldMk cId="3962623029" sldId="308"/>
            <ac:spMk id="18" creationId="{B69DE751-1EC7-6042-9CA5-76BEAB42A841}"/>
          </ac:spMkLst>
        </pc:spChg>
      </pc:sldChg>
      <pc:sldChg chg="addSp delSp modSp new mod">
        <pc:chgData name="Phil Blecher" userId="22a3954a-1655-4f40-8b21-99c72c9ef285" providerId="ADAL" clId="{97BFBC14-ECCF-5144-A85D-034E955D233F}" dt="2021-04-22T09:24:08.380" v="7690" actId="20577"/>
        <pc:sldMkLst>
          <pc:docMk/>
          <pc:sldMk cId="626757239" sldId="309"/>
        </pc:sldMkLst>
        <pc:spChg chg="mod">
          <ac:chgData name="Phil Blecher" userId="22a3954a-1655-4f40-8b21-99c72c9ef285" providerId="ADAL" clId="{97BFBC14-ECCF-5144-A85D-034E955D233F}" dt="2021-04-21T15:14:21.132" v="3993" actId="20577"/>
          <ac:spMkLst>
            <pc:docMk/>
            <pc:sldMk cId="626757239" sldId="309"/>
            <ac:spMk id="2" creationId="{C2B2483F-ABDC-8747-8A71-1F8901E95D77}"/>
          </ac:spMkLst>
        </pc:spChg>
        <pc:spChg chg="mod">
          <ac:chgData name="Phil Blecher" userId="22a3954a-1655-4f40-8b21-99c72c9ef285" providerId="ADAL" clId="{97BFBC14-ECCF-5144-A85D-034E955D233F}" dt="2021-04-22T09:24:08.380" v="7690" actId="20577"/>
          <ac:spMkLst>
            <pc:docMk/>
            <pc:sldMk cId="626757239" sldId="309"/>
            <ac:spMk id="3" creationId="{4BE0B2E3-A753-9548-B4A5-894A978BC8A6}"/>
          </ac:spMkLst>
        </pc:spChg>
        <pc:spChg chg="add del mod">
          <ac:chgData name="Phil Blecher" userId="22a3954a-1655-4f40-8b21-99c72c9ef285" providerId="ADAL" clId="{97BFBC14-ECCF-5144-A85D-034E955D233F}" dt="2021-04-21T15:15:51.820" v="4072"/>
          <ac:spMkLst>
            <pc:docMk/>
            <pc:sldMk cId="626757239" sldId="309"/>
            <ac:spMk id="4" creationId="{D455F07F-F630-0F43-B797-78DF2A949E3A}"/>
          </ac:spMkLst>
        </pc:spChg>
        <pc:spChg chg="add del mod">
          <ac:chgData name="Phil Blecher" userId="22a3954a-1655-4f40-8b21-99c72c9ef285" providerId="ADAL" clId="{97BFBC14-ECCF-5144-A85D-034E955D233F}" dt="2021-04-21T15:15:44.286" v="4066"/>
          <ac:spMkLst>
            <pc:docMk/>
            <pc:sldMk cId="626757239" sldId="309"/>
            <ac:spMk id="5" creationId="{F0FC5726-7AAA-254C-84E6-E3021B6E2739}"/>
          </ac:spMkLst>
        </pc:spChg>
        <pc:spChg chg="add del mod">
          <ac:chgData name="Phil Blecher" userId="22a3954a-1655-4f40-8b21-99c72c9ef285" providerId="ADAL" clId="{97BFBC14-ECCF-5144-A85D-034E955D233F}" dt="2021-04-21T15:15:51.904" v="4074"/>
          <ac:spMkLst>
            <pc:docMk/>
            <pc:sldMk cId="626757239" sldId="309"/>
            <ac:spMk id="6" creationId="{BDA2F0AA-3EDA-F249-B29D-AB51D0904CDC}"/>
          </ac:spMkLst>
        </pc:spChg>
      </pc:sldChg>
      <pc:sldChg chg="modSp mod">
        <pc:chgData name="Phil Blecher" userId="22a3954a-1655-4f40-8b21-99c72c9ef285" providerId="ADAL" clId="{97BFBC14-ECCF-5144-A85D-034E955D233F}" dt="2021-04-22T09:21:27.104" v="7683" actId="14100"/>
        <pc:sldMkLst>
          <pc:docMk/>
          <pc:sldMk cId="2872760596" sldId="314"/>
        </pc:sldMkLst>
        <pc:picChg chg="mod">
          <ac:chgData name="Phil Blecher" userId="22a3954a-1655-4f40-8b21-99c72c9ef285" providerId="ADAL" clId="{97BFBC14-ECCF-5144-A85D-034E955D233F}" dt="2021-04-22T09:21:27.104" v="7683" actId="14100"/>
          <ac:picMkLst>
            <pc:docMk/>
            <pc:sldMk cId="2872760596" sldId="314"/>
            <ac:picMk id="14" creationId="{00E7F122-600C-42F1-AF83-69A0A1EC2F76}"/>
          </ac:picMkLst>
        </pc:picChg>
      </pc:sldChg>
      <pc:sldChg chg="addSp delSp modSp mod modTransition modAnim modNotesTx">
        <pc:chgData name="Phil Blecher" userId="22a3954a-1655-4f40-8b21-99c72c9ef285" providerId="ADAL" clId="{97BFBC14-ECCF-5144-A85D-034E955D233F}" dt="2021-04-23T15:34:12.359" v="10858"/>
        <pc:sldMkLst>
          <pc:docMk/>
          <pc:sldMk cId="1523681911" sldId="315"/>
        </pc:sldMkLst>
        <pc:spChg chg="mod">
          <ac:chgData name="Phil Blecher" userId="22a3954a-1655-4f40-8b21-99c72c9ef285" providerId="ADAL" clId="{97BFBC14-ECCF-5144-A85D-034E955D233F}" dt="2021-04-22T15:18:13.785" v="10007" actId="14100"/>
          <ac:spMkLst>
            <pc:docMk/>
            <pc:sldMk cId="1523681911" sldId="315"/>
            <ac:spMk id="2" creationId="{4D59EE4F-3EF1-1F49-91DA-9BDCEABC4781}"/>
          </ac:spMkLst>
        </pc:spChg>
        <pc:spChg chg="add del mod">
          <ac:chgData name="Phil Blecher" userId="22a3954a-1655-4f40-8b21-99c72c9ef285" providerId="ADAL" clId="{97BFBC14-ECCF-5144-A85D-034E955D233F}" dt="2021-04-22T15:15:54.921" v="9986"/>
          <ac:spMkLst>
            <pc:docMk/>
            <pc:sldMk cId="1523681911" sldId="315"/>
            <ac:spMk id="3" creationId="{D8DBD9AD-B27B-FB42-B55B-08D1FED191DB}"/>
          </ac:spMkLst>
        </pc:spChg>
        <pc:spChg chg="mod">
          <ac:chgData name="Phil Blecher" userId="22a3954a-1655-4f40-8b21-99c72c9ef285" providerId="ADAL" clId="{97BFBC14-ECCF-5144-A85D-034E955D233F}" dt="2021-04-22T15:18:11.501" v="10006" actId="1076"/>
          <ac:spMkLst>
            <pc:docMk/>
            <pc:sldMk cId="1523681911" sldId="315"/>
            <ac:spMk id="4" creationId="{008835DB-3ABC-7247-A65D-C43D00145659}"/>
          </ac:spMkLst>
        </pc:spChg>
        <pc:spChg chg="mod">
          <ac:chgData name="Phil Blecher" userId="22a3954a-1655-4f40-8b21-99c72c9ef285" providerId="ADAL" clId="{97BFBC14-ECCF-5144-A85D-034E955D233F}" dt="2021-04-22T15:14:39.823" v="9977" actId="14100"/>
          <ac:spMkLst>
            <pc:docMk/>
            <pc:sldMk cId="1523681911" sldId="315"/>
            <ac:spMk id="8" creationId="{31CB1E3B-0D2B-4672-9E5B-93715561C152}"/>
          </ac:spMkLst>
        </pc:spChg>
        <pc:spChg chg="mod">
          <ac:chgData name="Phil Blecher" userId="22a3954a-1655-4f40-8b21-99c72c9ef285" providerId="ADAL" clId="{97BFBC14-ECCF-5144-A85D-034E955D233F}" dt="2021-04-22T15:15:53.766" v="9985" actId="6549"/>
          <ac:spMkLst>
            <pc:docMk/>
            <pc:sldMk cId="1523681911" sldId="315"/>
            <ac:spMk id="11" creationId="{B4A7DFC2-734F-AA4E-AFC4-F69830FEEB6A}"/>
          </ac:spMkLst>
        </pc:spChg>
        <pc:spChg chg="mod">
          <ac:chgData name="Phil Blecher" userId="22a3954a-1655-4f40-8b21-99c72c9ef285" providerId="ADAL" clId="{97BFBC14-ECCF-5144-A85D-034E955D233F}" dt="2021-04-22T15:14:51.080" v="9980" actId="1076"/>
          <ac:spMkLst>
            <pc:docMk/>
            <pc:sldMk cId="1523681911" sldId="315"/>
            <ac:spMk id="15" creationId="{197EDA5A-4E7D-D142-931B-06A39698D4DB}"/>
          </ac:spMkLst>
        </pc:spChg>
        <pc:picChg chg="del">
          <ac:chgData name="Phil Blecher" userId="22a3954a-1655-4f40-8b21-99c72c9ef285" providerId="ADAL" clId="{97BFBC14-ECCF-5144-A85D-034E955D233F}" dt="2021-04-23T15:17:02.124" v="10833"/>
          <ac:picMkLst>
            <pc:docMk/>
            <pc:sldMk cId="1523681911" sldId="315"/>
            <ac:picMk id="3" creationId="{6D8D7244-ACB2-487D-8E18-E09FBB474EAC}"/>
          </ac:picMkLst>
        </pc:picChg>
        <pc:picChg chg="add del mod">
          <ac:chgData name="Phil Blecher" userId="22a3954a-1655-4f40-8b21-99c72c9ef285" providerId="ADAL" clId="{97BFBC14-ECCF-5144-A85D-034E955D233F}" dt="2021-04-23T15:31:31.075" v="10854"/>
          <ac:picMkLst>
            <pc:docMk/>
            <pc:sldMk cId="1523681911" sldId="315"/>
            <ac:picMk id="5" creationId="{4C5DF158-0789-A74D-B6D2-D4DC3DE14742}"/>
          </ac:picMkLst>
        </pc:picChg>
        <pc:picChg chg="add mod modCrop">
          <ac:chgData name="Phil Blecher" userId="22a3954a-1655-4f40-8b21-99c72c9ef285" providerId="ADAL" clId="{97BFBC14-ECCF-5144-A85D-034E955D233F}" dt="2021-04-22T15:18:22.593" v="10010" actId="1076"/>
          <ac:picMkLst>
            <pc:docMk/>
            <pc:sldMk cId="1523681911" sldId="315"/>
            <ac:picMk id="6" creationId="{5F309235-6F61-7D4C-BBB2-CCB5B34C95F5}"/>
          </ac:picMkLst>
        </pc:picChg>
        <pc:picChg chg="add del mod">
          <ac:chgData name="Phil Blecher" userId="22a3954a-1655-4f40-8b21-99c72c9ef285" providerId="ADAL" clId="{97BFBC14-ECCF-5144-A85D-034E955D233F}" dt="2021-04-23T15:33:06.456" v="10856"/>
          <ac:picMkLst>
            <pc:docMk/>
            <pc:sldMk cId="1523681911" sldId="315"/>
            <ac:picMk id="7" creationId="{8DECF231-FED2-804B-8121-1B6C5EE8F333}"/>
          </ac:picMkLst>
        </pc:picChg>
        <pc:picChg chg="add mod">
          <ac:chgData name="Phil Blecher" userId="22a3954a-1655-4f40-8b21-99c72c9ef285" providerId="ADAL" clId="{97BFBC14-ECCF-5144-A85D-034E955D233F}" dt="2021-04-23T15:34:12.359" v="10858"/>
          <ac:picMkLst>
            <pc:docMk/>
            <pc:sldMk cId="1523681911" sldId="315"/>
            <ac:picMk id="9" creationId="{50F55E64-B5A8-494E-AE3A-8CC19B59EA39}"/>
          </ac:picMkLst>
        </pc:picChg>
      </pc:sldChg>
      <pc:sldChg chg="addSp delSp modSp new mod setBg">
        <pc:chgData name="Phil Blecher" userId="22a3954a-1655-4f40-8b21-99c72c9ef285" providerId="ADAL" clId="{97BFBC14-ECCF-5144-A85D-034E955D233F}" dt="2021-04-22T14:59:15.060" v="9823" actId="478"/>
        <pc:sldMkLst>
          <pc:docMk/>
          <pc:sldMk cId="3903941029" sldId="316"/>
        </pc:sldMkLst>
        <pc:spChg chg="mod">
          <ac:chgData name="Phil Blecher" userId="22a3954a-1655-4f40-8b21-99c72c9ef285" providerId="ADAL" clId="{97BFBC14-ECCF-5144-A85D-034E955D233F}" dt="2021-04-22T14:53:22.088" v="9807" actId="26606"/>
          <ac:spMkLst>
            <pc:docMk/>
            <pc:sldMk cId="3903941029" sldId="316"/>
            <ac:spMk id="2" creationId="{BA44CABE-7AD1-A146-88F1-9BACBC7B5D79}"/>
          </ac:spMkLst>
        </pc:spChg>
        <pc:spChg chg="del mod">
          <ac:chgData name="Phil Blecher" userId="22a3954a-1655-4f40-8b21-99c72c9ef285" providerId="ADAL" clId="{97BFBC14-ECCF-5144-A85D-034E955D233F}" dt="2021-04-22T14:53:22.088" v="9807" actId="26606"/>
          <ac:spMkLst>
            <pc:docMk/>
            <pc:sldMk cId="3903941029" sldId="316"/>
            <ac:spMk id="3" creationId="{27C30EB5-9D7E-3147-BBE2-7A373987C6A1}"/>
          </ac:spMkLst>
        </pc:spChg>
        <pc:spChg chg="add del mod">
          <ac:chgData name="Phil Blecher" userId="22a3954a-1655-4f40-8b21-99c72c9ef285" providerId="ADAL" clId="{97BFBC14-ECCF-5144-A85D-034E955D233F}" dt="2021-04-22T14:50:56.690" v="9804"/>
          <ac:spMkLst>
            <pc:docMk/>
            <pc:sldMk cId="3903941029" sldId="316"/>
            <ac:spMk id="4" creationId="{506A3411-509B-254D-B9DB-3B12F898F9F1}"/>
          </ac:spMkLst>
        </pc:spChg>
        <pc:spChg chg="add">
          <ac:chgData name="Phil Blecher" userId="22a3954a-1655-4f40-8b21-99c72c9ef285" providerId="ADAL" clId="{97BFBC14-ECCF-5144-A85D-034E955D233F}" dt="2021-04-22T14:53:22.088" v="9807" actId="26606"/>
          <ac:spMkLst>
            <pc:docMk/>
            <pc:sldMk cId="3903941029" sldId="316"/>
            <ac:spMk id="9" creationId="{7DD77B92-CB36-4B20-A59A-59625E0F08AB}"/>
          </ac:spMkLst>
        </pc:spChg>
        <pc:spChg chg="add">
          <ac:chgData name="Phil Blecher" userId="22a3954a-1655-4f40-8b21-99c72c9ef285" providerId="ADAL" clId="{97BFBC14-ECCF-5144-A85D-034E955D233F}" dt="2021-04-22T14:53:22.088" v="9807" actId="26606"/>
          <ac:spMkLst>
            <pc:docMk/>
            <pc:sldMk cId="3903941029" sldId="316"/>
            <ac:spMk id="15" creationId="{2C1BBA94-3F40-40AA-8BB9-E69E25E537C1}"/>
          </ac:spMkLst>
        </pc:spChg>
        <pc:grpChg chg="add">
          <ac:chgData name="Phil Blecher" userId="22a3954a-1655-4f40-8b21-99c72c9ef285" providerId="ADAL" clId="{97BFBC14-ECCF-5144-A85D-034E955D233F}" dt="2021-04-22T14:53:22.088" v="9807" actId="26606"/>
          <ac:grpSpMkLst>
            <pc:docMk/>
            <pc:sldMk cId="3903941029" sldId="316"/>
            <ac:grpSpMk id="11" creationId="{B14B560F-9DD7-4302-A60B-EBD3EF59B073}"/>
          </ac:grpSpMkLst>
        </pc:grpChg>
        <pc:graphicFrameChg chg="add">
          <ac:chgData name="Phil Blecher" userId="22a3954a-1655-4f40-8b21-99c72c9ef285" providerId="ADAL" clId="{97BFBC14-ECCF-5144-A85D-034E955D233F}" dt="2021-04-22T14:53:22.088" v="9807" actId="26606"/>
          <ac:graphicFrameMkLst>
            <pc:docMk/>
            <pc:sldMk cId="3903941029" sldId="316"/>
            <ac:graphicFrameMk id="5" creationId="{0BA01C82-F3F8-4B0C-9BE4-EA4DF7D975CD}"/>
          </ac:graphicFrameMkLst>
        </pc:graphicFrameChg>
        <pc:picChg chg="add mod">
          <ac:chgData name="Phil Blecher" userId="22a3954a-1655-4f40-8b21-99c72c9ef285" providerId="ADAL" clId="{97BFBC14-ECCF-5144-A85D-034E955D233F}" dt="2021-04-22T14:58:46.227" v="9817" actId="1076"/>
          <ac:picMkLst>
            <pc:docMk/>
            <pc:sldMk cId="3903941029" sldId="316"/>
            <ac:picMk id="7" creationId="{FF526F6E-FCF9-3945-A398-D551F73650C0}"/>
          </ac:picMkLst>
        </pc:picChg>
        <pc:picChg chg="add mod">
          <ac:chgData name="Phil Blecher" userId="22a3954a-1655-4f40-8b21-99c72c9ef285" providerId="ADAL" clId="{97BFBC14-ECCF-5144-A85D-034E955D233F}" dt="2021-04-22T14:58:52.643" v="9818" actId="1076"/>
          <ac:picMkLst>
            <pc:docMk/>
            <pc:sldMk cId="3903941029" sldId="316"/>
            <ac:picMk id="10" creationId="{602C278E-C3B5-D74B-BAD2-EEFC876F9A80}"/>
          </ac:picMkLst>
        </pc:picChg>
        <pc:picChg chg="add mod">
          <ac:chgData name="Phil Blecher" userId="22a3954a-1655-4f40-8b21-99c72c9ef285" providerId="ADAL" clId="{97BFBC14-ECCF-5144-A85D-034E955D233F}" dt="2021-04-22T14:56:09.981" v="9813" actId="1076"/>
          <ac:picMkLst>
            <pc:docMk/>
            <pc:sldMk cId="3903941029" sldId="316"/>
            <ac:picMk id="16" creationId="{4E599BFE-23F9-4D40-AC12-B9B50FEE9BC4}"/>
          </ac:picMkLst>
        </pc:picChg>
        <pc:picChg chg="add mod">
          <ac:chgData name="Phil Blecher" userId="22a3954a-1655-4f40-8b21-99c72c9ef285" providerId="ADAL" clId="{97BFBC14-ECCF-5144-A85D-034E955D233F}" dt="2021-04-22T14:58:43.056" v="9816" actId="1076"/>
          <ac:picMkLst>
            <pc:docMk/>
            <pc:sldMk cId="3903941029" sldId="316"/>
            <ac:picMk id="18" creationId="{1106A843-1C92-564C-8655-49BF469DE87C}"/>
          </ac:picMkLst>
        </pc:picChg>
        <pc:picChg chg="add mod">
          <ac:chgData name="Phil Blecher" userId="22a3954a-1655-4f40-8b21-99c72c9ef285" providerId="ADAL" clId="{97BFBC14-ECCF-5144-A85D-034E955D233F}" dt="2021-04-22T14:59:12.877" v="9822" actId="1076"/>
          <ac:picMkLst>
            <pc:docMk/>
            <pc:sldMk cId="3903941029" sldId="316"/>
            <ac:picMk id="20" creationId="{D3271961-CA19-3F4C-9405-715FD994FD0E}"/>
          </ac:picMkLst>
        </pc:picChg>
        <pc:picChg chg="add del mod">
          <ac:chgData name="Phil Blecher" userId="22a3954a-1655-4f40-8b21-99c72c9ef285" providerId="ADAL" clId="{97BFBC14-ECCF-5144-A85D-034E955D233F}" dt="2021-04-22T14:59:15.060" v="9823" actId="478"/>
          <ac:picMkLst>
            <pc:docMk/>
            <pc:sldMk cId="3903941029" sldId="316"/>
            <ac:picMk id="22" creationId="{BC8DE18B-B897-AC4B-8019-4A960AEB9C8D}"/>
          </ac:picMkLst>
        </pc:picChg>
      </pc:sldChg>
      <pc:sldChg chg="addSp delSp modSp new mod setBg setClrOvrMap">
        <pc:chgData name="Phil Blecher" userId="22a3954a-1655-4f40-8b21-99c72c9ef285" providerId="ADAL" clId="{97BFBC14-ECCF-5144-A85D-034E955D233F}" dt="2021-04-23T10:47:53.678" v="10243" actId="404"/>
        <pc:sldMkLst>
          <pc:docMk/>
          <pc:sldMk cId="2858806308" sldId="317"/>
        </pc:sldMkLst>
        <pc:spChg chg="mod ord">
          <ac:chgData name="Phil Blecher" userId="22a3954a-1655-4f40-8b21-99c72c9ef285" providerId="ADAL" clId="{97BFBC14-ECCF-5144-A85D-034E955D233F}" dt="2021-04-22T15:39:33.518" v="10234" actId="20577"/>
          <ac:spMkLst>
            <pc:docMk/>
            <pc:sldMk cId="2858806308" sldId="317"/>
            <ac:spMk id="2" creationId="{EECC501C-1D12-5343-875A-77684427A314}"/>
          </ac:spMkLst>
        </pc:spChg>
        <pc:spChg chg="del mod">
          <ac:chgData name="Phil Blecher" userId="22a3954a-1655-4f40-8b21-99c72c9ef285" providerId="ADAL" clId="{97BFBC14-ECCF-5144-A85D-034E955D233F}" dt="2021-04-22T15:05:55.816" v="9921"/>
          <ac:spMkLst>
            <pc:docMk/>
            <pc:sldMk cId="2858806308" sldId="317"/>
            <ac:spMk id="3" creationId="{BA3F7A69-BF84-914A-9FEB-294244334E09}"/>
          </ac:spMkLst>
        </pc:spChg>
        <pc:spChg chg="add del mod">
          <ac:chgData name="Phil Blecher" userId="22a3954a-1655-4f40-8b21-99c72c9ef285" providerId="ADAL" clId="{97BFBC14-ECCF-5144-A85D-034E955D233F}" dt="2021-04-22T15:12:05.976" v="9933" actId="26606"/>
          <ac:spMkLst>
            <pc:docMk/>
            <pc:sldMk cId="2858806308" sldId="317"/>
            <ac:spMk id="4" creationId="{4055740F-5566-4D45-8331-611A25BDC75E}"/>
          </ac:spMkLst>
        </pc:spChg>
        <pc:spChg chg="add mod">
          <ac:chgData name="Phil Blecher" userId="22a3954a-1655-4f40-8b21-99c72c9ef285" providerId="ADAL" clId="{97BFBC14-ECCF-5144-A85D-034E955D233F}" dt="2021-04-22T15:12:07.820" v="9934" actId="767"/>
          <ac:spMkLst>
            <pc:docMk/>
            <pc:sldMk cId="2858806308" sldId="317"/>
            <ac:spMk id="7" creationId="{BE5B0AB9-799E-9D45-BD28-76C39E84DFE2}"/>
          </ac:spMkLst>
        </pc:spChg>
        <pc:spChg chg="add del">
          <ac:chgData name="Phil Blecher" userId="22a3954a-1655-4f40-8b21-99c72c9ef285" providerId="ADAL" clId="{97BFBC14-ECCF-5144-A85D-034E955D233F}" dt="2021-04-22T15:12:14.858" v="9935" actId="26606"/>
          <ac:spMkLst>
            <pc:docMk/>
            <pc:sldMk cId="2858806308" sldId="317"/>
            <ac:spMk id="8" creationId="{557ADA24-F07F-4AF3-A108-8B0538C1BB87}"/>
          </ac:spMkLst>
        </pc:spChg>
        <pc:spChg chg="add mod">
          <ac:chgData name="Phil Blecher" userId="22a3954a-1655-4f40-8b21-99c72c9ef285" providerId="ADAL" clId="{97BFBC14-ECCF-5144-A85D-034E955D233F}" dt="2021-04-23T10:47:53.678" v="10243" actId="404"/>
          <ac:spMkLst>
            <pc:docMk/>
            <pc:sldMk cId="2858806308" sldId="317"/>
            <ac:spMk id="9" creationId="{B9155435-04AC-4A7B-ACA1-213207A04F9C}"/>
          </ac:spMkLst>
        </pc:spChg>
        <pc:spChg chg="add del">
          <ac:chgData name="Phil Blecher" userId="22a3954a-1655-4f40-8b21-99c72c9ef285" providerId="ADAL" clId="{97BFBC14-ECCF-5144-A85D-034E955D233F}" dt="2021-04-22T15:07:48.111" v="9928" actId="26606"/>
          <ac:spMkLst>
            <pc:docMk/>
            <pc:sldMk cId="2858806308" sldId="317"/>
            <ac:spMk id="10" creationId="{04E86FE7-4E09-4B0B-AD42-C9C6060624E3}"/>
          </ac:spMkLst>
        </pc:spChg>
        <pc:spChg chg="add del mod">
          <ac:chgData name="Phil Blecher" userId="22a3954a-1655-4f40-8b21-99c72c9ef285" providerId="ADAL" clId="{97BFBC14-ECCF-5144-A85D-034E955D233F}" dt="2021-04-22T15:20:19.678" v="10144" actId="478"/>
          <ac:spMkLst>
            <pc:docMk/>
            <pc:sldMk cId="2858806308" sldId="317"/>
            <ac:spMk id="11" creationId="{685AF517-82BD-8C4B-BA7A-EF9162151BA2}"/>
          </ac:spMkLst>
        </pc:spChg>
        <pc:spChg chg="add del">
          <ac:chgData name="Phil Blecher" userId="22a3954a-1655-4f40-8b21-99c72c9ef285" providerId="ADAL" clId="{97BFBC14-ECCF-5144-A85D-034E955D233F}" dt="2021-04-22T15:07:48.111" v="9928" actId="26606"/>
          <ac:spMkLst>
            <pc:docMk/>
            <pc:sldMk cId="2858806308" sldId="317"/>
            <ac:spMk id="13" creationId="{BCC55ACC-A2F6-403C-A3A4-D59B3734D45F}"/>
          </ac:spMkLst>
        </pc:spChg>
        <pc:spChg chg="add">
          <ac:chgData name="Phil Blecher" userId="22a3954a-1655-4f40-8b21-99c72c9ef285" providerId="ADAL" clId="{97BFBC14-ECCF-5144-A85D-034E955D233F}" dt="2021-04-22T15:12:14.858" v="9935" actId="26606"/>
          <ac:spMkLst>
            <pc:docMk/>
            <pc:sldMk cId="2858806308" sldId="317"/>
            <ac:spMk id="14" creationId="{71B2258F-86CA-4D4D-8270-BC05FCDEBFB3}"/>
          </ac:spMkLst>
        </pc:spChg>
        <pc:spChg chg="add del">
          <ac:chgData name="Phil Blecher" userId="22a3954a-1655-4f40-8b21-99c72c9ef285" providerId="ADAL" clId="{97BFBC14-ECCF-5144-A85D-034E955D233F}" dt="2021-04-22T15:07:48.723" v="9930" actId="26606"/>
          <ac:spMkLst>
            <pc:docMk/>
            <pc:sldMk cId="2858806308" sldId="317"/>
            <ac:spMk id="15" creationId="{28C31856-6ABF-41FD-B683-B06E5FFF926B}"/>
          </ac:spMkLst>
        </pc:spChg>
        <pc:spChg chg="add del">
          <ac:chgData name="Phil Blecher" userId="22a3954a-1655-4f40-8b21-99c72c9ef285" providerId="ADAL" clId="{97BFBC14-ECCF-5144-A85D-034E955D233F}" dt="2021-04-22T15:07:48.723" v="9930" actId="26606"/>
          <ac:spMkLst>
            <pc:docMk/>
            <pc:sldMk cId="2858806308" sldId="317"/>
            <ac:spMk id="16" creationId="{D880886B-02ED-4317-9236-CB60C22CF7F3}"/>
          </ac:spMkLst>
        </pc:spChg>
        <pc:spChg chg="add del">
          <ac:chgData name="Phil Blecher" userId="22a3954a-1655-4f40-8b21-99c72c9ef285" providerId="ADAL" clId="{97BFBC14-ECCF-5144-A85D-034E955D233F}" dt="2021-04-22T15:07:48.723" v="9930" actId="26606"/>
          <ac:spMkLst>
            <pc:docMk/>
            <pc:sldMk cId="2858806308" sldId="317"/>
            <ac:spMk id="17" creationId="{4F94FFF0-2D35-4DF9-A633-17ADC5CBA19B}"/>
          </ac:spMkLst>
        </pc:spChg>
        <pc:spChg chg="add del">
          <ac:chgData name="Phil Blecher" userId="22a3954a-1655-4f40-8b21-99c72c9ef285" providerId="ADAL" clId="{97BFBC14-ECCF-5144-A85D-034E955D233F}" dt="2021-04-22T15:08:11.703" v="9932" actId="26606"/>
          <ac:spMkLst>
            <pc:docMk/>
            <pc:sldMk cId="2858806308" sldId="317"/>
            <ac:spMk id="19" creationId="{B4D3D850-2041-4B7C-AED9-54DA385B14F7}"/>
          </ac:spMkLst>
        </pc:spChg>
        <pc:spChg chg="add del">
          <ac:chgData name="Phil Blecher" userId="22a3954a-1655-4f40-8b21-99c72c9ef285" providerId="ADAL" clId="{97BFBC14-ECCF-5144-A85D-034E955D233F}" dt="2021-04-22T15:08:11.703" v="9932" actId="26606"/>
          <ac:spMkLst>
            <pc:docMk/>
            <pc:sldMk cId="2858806308" sldId="317"/>
            <ac:spMk id="20" creationId="{B497CCB5-5FC2-473C-AFCC-2430CEF1DF71}"/>
          </ac:spMkLst>
        </pc:spChg>
        <pc:spChg chg="add del">
          <ac:chgData name="Phil Blecher" userId="22a3954a-1655-4f40-8b21-99c72c9ef285" providerId="ADAL" clId="{97BFBC14-ECCF-5144-A85D-034E955D233F}" dt="2021-04-22T15:08:11.703" v="9932" actId="26606"/>
          <ac:spMkLst>
            <pc:docMk/>
            <pc:sldMk cId="2858806308" sldId="317"/>
            <ac:spMk id="21" creationId="{599C8C75-BFDF-44E7-A028-EEB5EDD58817}"/>
          </ac:spMkLst>
        </pc:spChg>
        <pc:spChg chg="add del">
          <ac:chgData name="Phil Blecher" userId="22a3954a-1655-4f40-8b21-99c72c9ef285" providerId="ADAL" clId="{97BFBC14-ECCF-5144-A85D-034E955D233F}" dt="2021-04-22T15:08:11.703" v="9932" actId="26606"/>
          <ac:spMkLst>
            <pc:docMk/>
            <pc:sldMk cId="2858806308" sldId="317"/>
            <ac:spMk id="22" creationId="{A4AF0BCA-07DA-432E-A12A-9A115B4C47B5}"/>
          </ac:spMkLst>
        </pc:spChg>
        <pc:picChg chg="add mod">
          <ac:chgData name="Phil Blecher" userId="22a3954a-1655-4f40-8b21-99c72c9ef285" providerId="ADAL" clId="{97BFBC14-ECCF-5144-A85D-034E955D233F}" dt="2021-04-22T15:12:14.858" v="9935" actId="26606"/>
          <ac:picMkLst>
            <pc:docMk/>
            <pc:sldMk cId="2858806308" sldId="317"/>
            <ac:picMk id="6" creationId="{CCE06CFA-2054-9046-96D7-081E1791428A}"/>
          </ac:picMkLst>
        </pc:picChg>
      </pc:sldChg>
    </pc:docChg>
  </pc:docChgLst>
  <pc:docChgLst>
    <pc:chgData name="Esi Balaban" userId="S::os19491@bristol.ac.uk::6f44242a-ccfb-4fbd-bd19-9d85ec8bb59f" providerId="AD" clId="Web-{2EADEB80-5F2F-883D-657C-0CF06AC3A1BB}"/>
    <pc:docChg chg="modSld">
      <pc:chgData name="Esi Balaban" userId="S::os19491@bristol.ac.uk::6f44242a-ccfb-4fbd-bd19-9d85ec8bb59f" providerId="AD" clId="Web-{2EADEB80-5F2F-883D-657C-0CF06AC3A1BB}" dt="2021-04-23T14:19:52.976" v="343"/>
      <pc:docMkLst>
        <pc:docMk/>
      </pc:docMkLst>
      <pc:sldChg chg="modNotes">
        <pc:chgData name="Esi Balaban" userId="S::os19491@bristol.ac.uk::6f44242a-ccfb-4fbd-bd19-9d85ec8bb59f" providerId="AD" clId="Web-{2EADEB80-5F2F-883D-657C-0CF06AC3A1BB}" dt="2021-04-23T14:19:52.976" v="343"/>
        <pc:sldMkLst>
          <pc:docMk/>
          <pc:sldMk cId="3804184338" sldId="276"/>
        </pc:sldMkLst>
      </pc:sldChg>
    </pc:docChg>
  </pc:docChgLst>
  <pc:docChgLst>
    <pc:chgData name="Esi Balaban" userId="S::os19491@bristol.ac.uk::6f44242a-ccfb-4fbd-bd19-9d85ec8bb59f" providerId="AD" clId="Web-{0A69AE3D-D4FB-C604-3015-4CA820F38E4D}"/>
    <pc:docChg chg="modSld">
      <pc:chgData name="Esi Balaban" userId="S::os19491@bristol.ac.uk::6f44242a-ccfb-4fbd-bd19-9d85ec8bb59f" providerId="AD" clId="Web-{0A69AE3D-D4FB-C604-3015-4CA820F38E4D}" dt="2021-04-20T14:21:23.580" v="2" actId="20577"/>
      <pc:docMkLst>
        <pc:docMk/>
      </pc:docMkLst>
      <pc:sldChg chg="modSp">
        <pc:chgData name="Esi Balaban" userId="S::os19491@bristol.ac.uk::6f44242a-ccfb-4fbd-bd19-9d85ec8bb59f" providerId="AD" clId="Web-{0A69AE3D-D4FB-C604-3015-4CA820F38E4D}" dt="2021-04-20T14:21:23.580" v="2" actId="20577"/>
        <pc:sldMkLst>
          <pc:docMk/>
          <pc:sldMk cId="2734757324" sldId="272"/>
        </pc:sldMkLst>
        <pc:spChg chg="mod">
          <ac:chgData name="Esi Balaban" userId="S::os19491@bristol.ac.uk::6f44242a-ccfb-4fbd-bd19-9d85ec8bb59f" providerId="AD" clId="Web-{0A69AE3D-D4FB-C604-3015-4CA820F38E4D}" dt="2021-04-20T14:21:23.580" v="2" actId="20577"/>
          <ac:spMkLst>
            <pc:docMk/>
            <pc:sldMk cId="2734757324" sldId="272"/>
            <ac:spMk id="7" creationId="{02F624EE-6328-4B2E-AE36-CF81C46C1F83}"/>
          </ac:spMkLst>
        </pc:spChg>
      </pc:sldChg>
    </pc:docChg>
  </pc:docChgLst>
  <pc:docChgLst>
    <pc:chgData name="Elian Tago" userId="7716188e-ead4-441f-8a2f-d2d6d0a2da0a" providerId="ADAL" clId="{8A314AA1-B66B-4D06-BD36-A0C0F23A8000}"/>
    <pc:docChg chg="undo custSel addSld delSld modSld sldOrd">
      <pc:chgData name="Elian Tago" userId="7716188e-ead4-441f-8a2f-d2d6d0a2da0a" providerId="ADAL" clId="{8A314AA1-B66B-4D06-BD36-A0C0F23A8000}" dt="2021-04-22T10:20:55.878" v="316" actId="1076"/>
      <pc:docMkLst>
        <pc:docMk/>
      </pc:docMkLst>
      <pc:sldChg chg="addSp delSp modSp mod">
        <pc:chgData name="Elian Tago" userId="7716188e-ead4-441f-8a2f-d2d6d0a2da0a" providerId="ADAL" clId="{8A314AA1-B66B-4D06-BD36-A0C0F23A8000}" dt="2021-04-22T10:07:13.515" v="253" actId="1076"/>
        <pc:sldMkLst>
          <pc:docMk/>
          <pc:sldMk cId="2288324953" sldId="262"/>
        </pc:sldMkLst>
        <pc:spChg chg="add del mod">
          <ac:chgData name="Elian Tago" userId="7716188e-ead4-441f-8a2f-d2d6d0a2da0a" providerId="ADAL" clId="{8A314AA1-B66B-4D06-BD36-A0C0F23A8000}" dt="2021-04-22T10:06:36.100" v="245" actId="478"/>
          <ac:spMkLst>
            <pc:docMk/>
            <pc:sldMk cId="2288324953" sldId="262"/>
            <ac:spMk id="3" creationId="{A156B8DA-2605-4F01-B78F-AD4C94F47746}"/>
          </ac:spMkLst>
        </pc:spChg>
        <pc:spChg chg="add del mod">
          <ac:chgData name="Elian Tago" userId="7716188e-ead4-441f-8a2f-d2d6d0a2da0a" providerId="ADAL" clId="{8A314AA1-B66B-4D06-BD36-A0C0F23A8000}" dt="2021-04-22T10:07:07.823" v="251" actId="478"/>
          <ac:spMkLst>
            <pc:docMk/>
            <pc:sldMk cId="2288324953" sldId="262"/>
            <ac:spMk id="11" creationId="{05086F59-2174-415E-9402-6D9F41F64286}"/>
          </ac:spMkLst>
        </pc:spChg>
        <pc:picChg chg="add del">
          <ac:chgData name="Elian Tago" userId="7716188e-ead4-441f-8a2f-d2d6d0a2da0a" providerId="ADAL" clId="{8A314AA1-B66B-4D06-BD36-A0C0F23A8000}" dt="2021-04-22T10:07:00.054" v="250" actId="478"/>
          <ac:picMkLst>
            <pc:docMk/>
            <pc:sldMk cId="2288324953" sldId="262"/>
            <ac:picMk id="5" creationId="{D57240CA-B5D2-41E7-9125-327BBFFCD0B9}"/>
          </ac:picMkLst>
        </pc:picChg>
        <pc:picChg chg="add del">
          <ac:chgData name="Elian Tago" userId="7716188e-ead4-441f-8a2f-d2d6d0a2da0a" providerId="ADAL" clId="{8A314AA1-B66B-4D06-BD36-A0C0F23A8000}" dt="2021-04-22T10:06:35.508" v="244" actId="22"/>
          <ac:picMkLst>
            <pc:docMk/>
            <pc:sldMk cId="2288324953" sldId="262"/>
            <ac:picMk id="6" creationId="{ACD78F40-794D-4F0F-9B98-5B4F9FB8C9C4}"/>
          </ac:picMkLst>
        </pc:picChg>
        <pc:picChg chg="add mod modCrop">
          <ac:chgData name="Elian Tago" userId="7716188e-ead4-441f-8a2f-d2d6d0a2da0a" providerId="ADAL" clId="{8A314AA1-B66B-4D06-BD36-A0C0F23A8000}" dt="2021-04-22T10:07:13.515" v="253" actId="1076"/>
          <ac:picMkLst>
            <pc:docMk/>
            <pc:sldMk cId="2288324953" sldId="262"/>
            <ac:picMk id="8" creationId="{785B4619-E032-49CE-9112-39989B2E8F53}"/>
          </ac:picMkLst>
        </pc:picChg>
      </pc:sldChg>
      <pc:sldChg chg="modSp mod">
        <pc:chgData name="Elian Tago" userId="7716188e-ead4-441f-8a2f-d2d6d0a2da0a" providerId="ADAL" clId="{8A314AA1-B66B-4D06-BD36-A0C0F23A8000}" dt="2021-04-22T09:19:26.414" v="5" actId="20577"/>
        <pc:sldMkLst>
          <pc:docMk/>
          <pc:sldMk cId="3246088409" sldId="263"/>
        </pc:sldMkLst>
        <pc:graphicFrameChg chg="modGraphic">
          <ac:chgData name="Elian Tago" userId="7716188e-ead4-441f-8a2f-d2d6d0a2da0a" providerId="ADAL" clId="{8A314AA1-B66B-4D06-BD36-A0C0F23A8000}" dt="2021-04-22T09:19:26.414" v="5" actId="20577"/>
          <ac:graphicFrameMkLst>
            <pc:docMk/>
            <pc:sldMk cId="3246088409" sldId="263"/>
            <ac:graphicFrameMk id="4" creationId="{18632F04-4DB7-4D3D-AE76-CF35B0EEF5CA}"/>
          </ac:graphicFrameMkLst>
        </pc:graphicFrameChg>
      </pc:sldChg>
      <pc:sldChg chg="modSp mod">
        <pc:chgData name="Elian Tago" userId="7716188e-ead4-441f-8a2f-d2d6d0a2da0a" providerId="ADAL" clId="{8A314AA1-B66B-4D06-BD36-A0C0F23A8000}" dt="2021-04-22T10:09:00.399" v="263" actId="20577"/>
        <pc:sldMkLst>
          <pc:docMk/>
          <pc:sldMk cId="1590285905" sldId="273"/>
        </pc:sldMkLst>
        <pc:spChg chg="mod">
          <ac:chgData name="Elian Tago" userId="7716188e-ead4-441f-8a2f-d2d6d0a2da0a" providerId="ADAL" clId="{8A314AA1-B66B-4D06-BD36-A0C0F23A8000}" dt="2021-04-22T10:09:00.399" v="263" actId="20577"/>
          <ac:spMkLst>
            <pc:docMk/>
            <pc:sldMk cId="1590285905" sldId="273"/>
            <ac:spMk id="2" creationId="{2018A76C-5F28-477E-A687-BC5981C717EF}"/>
          </ac:spMkLst>
        </pc:spChg>
      </pc:sldChg>
      <pc:sldChg chg="modSp mod">
        <pc:chgData name="Elian Tago" userId="7716188e-ead4-441f-8a2f-d2d6d0a2da0a" providerId="ADAL" clId="{8A314AA1-B66B-4D06-BD36-A0C0F23A8000}" dt="2021-04-22T10:20:55.878" v="316" actId="1076"/>
        <pc:sldMkLst>
          <pc:docMk/>
          <pc:sldMk cId="716189923" sldId="275"/>
        </pc:sldMkLst>
        <pc:spChg chg="mod">
          <ac:chgData name="Elian Tago" userId="7716188e-ead4-441f-8a2f-d2d6d0a2da0a" providerId="ADAL" clId="{8A314AA1-B66B-4D06-BD36-A0C0F23A8000}" dt="2021-04-22T10:20:55.878" v="316" actId="1076"/>
          <ac:spMkLst>
            <pc:docMk/>
            <pc:sldMk cId="716189923" sldId="275"/>
            <ac:spMk id="7" creationId="{AAE279DA-349B-4AA7-B035-FA930547F015}"/>
          </ac:spMkLst>
        </pc:spChg>
      </pc:sldChg>
      <pc:sldChg chg="addSp delSp modSp mod">
        <pc:chgData name="Elian Tago" userId="7716188e-ead4-441f-8a2f-d2d6d0a2da0a" providerId="ADAL" clId="{8A314AA1-B66B-4D06-BD36-A0C0F23A8000}" dt="2021-04-22T10:03:31.723" v="241" actId="1076"/>
        <pc:sldMkLst>
          <pc:docMk/>
          <pc:sldMk cId="1455446173" sldId="278"/>
        </pc:sldMkLst>
        <pc:spChg chg="add mod">
          <ac:chgData name="Elian Tago" userId="7716188e-ead4-441f-8a2f-d2d6d0a2da0a" providerId="ADAL" clId="{8A314AA1-B66B-4D06-BD36-A0C0F23A8000}" dt="2021-04-22T09:34:43.958" v="108" actId="20577"/>
          <ac:spMkLst>
            <pc:docMk/>
            <pc:sldMk cId="1455446173" sldId="278"/>
            <ac:spMk id="4" creationId="{6D06924C-FB36-4413-AC5C-80E88F6E1EBE}"/>
          </ac:spMkLst>
        </pc:spChg>
        <pc:spChg chg="add mod">
          <ac:chgData name="Elian Tago" userId="7716188e-ead4-441f-8a2f-d2d6d0a2da0a" providerId="ADAL" clId="{8A314AA1-B66B-4D06-BD36-A0C0F23A8000}" dt="2021-04-22T09:35:25.475" v="113" actId="208"/>
          <ac:spMkLst>
            <pc:docMk/>
            <pc:sldMk cId="1455446173" sldId="278"/>
            <ac:spMk id="6" creationId="{F0B69F7B-237E-4A76-BC6F-D8DDADEEC2E4}"/>
          </ac:spMkLst>
        </pc:spChg>
        <pc:spChg chg="add mod">
          <ac:chgData name="Elian Tago" userId="7716188e-ead4-441f-8a2f-d2d6d0a2da0a" providerId="ADAL" clId="{8A314AA1-B66B-4D06-BD36-A0C0F23A8000}" dt="2021-04-22T09:35:29.123" v="115" actId="1076"/>
          <ac:spMkLst>
            <pc:docMk/>
            <pc:sldMk cId="1455446173" sldId="278"/>
            <ac:spMk id="9" creationId="{832EA780-1010-40FD-972A-7D162B77A696}"/>
          </ac:spMkLst>
        </pc:spChg>
        <pc:spChg chg="mod">
          <ac:chgData name="Elian Tago" userId="7716188e-ead4-441f-8a2f-d2d6d0a2da0a" providerId="ADAL" clId="{8A314AA1-B66B-4D06-BD36-A0C0F23A8000}" dt="2021-04-22T09:30:41.708" v="43" actId="20577"/>
          <ac:spMkLst>
            <pc:docMk/>
            <pc:sldMk cId="1455446173" sldId="278"/>
            <ac:spMk id="17" creationId="{D60F96BB-6803-44ED-B9A9-BA8D53EA524E}"/>
          </ac:spMkLst>
        </pc:spChg>
        <pc:picChg chg="add mod modCrop">
          <ac:chgData name="Elian Tago" userId="7716188e-ead4-441f-8a2f-d2d6d0a2da0a" providerId="ADAL" clId="{8A314AA1-B66B-4D06-BD36-A0C0F23A8000}" dt="2021-04-22T10:03:31.723" v="241" actId="1076"/>
          <ac:picMkLst>
            <pc:docMk/>
            <pc:sldMk cId="1455446173" sldId="278"/>
            <ac:picMk id="3" creationId="{522087F5-4009-46C8-A6D9-B0AC045410C6}"/>
          </ac:picMkLst>
        </pc:picChg>
        <pc:picChg chg="mod modCrop">
          <ac:chgData name="Elian Tago" userId="7716188e-ead4-441f-8a2f-d2d6d0a2da0a" providerId="ADAL" clId="{8A314AA1-B66B-4D06-BD36-A0C0F23A8000}" dt="2021-04-22T09:35:34.726" v="116" actId="732"/>
          <ac:picMkLst>
            <pc:docMk/>
            <pc:sldMk cId="1455446173" sldId="278"/>
            <ac:picMk id="5" creationId="{56FC0B5C-1668-4302-8484-049AD512D544}"/>
          </ac:picMkLst>
        </pc:picChg>
        <pc:picChg chg="add mod modCrop">
          <ac:chgData name="Elian Tago" userId="7716188e-ead4-441f-8a2f-d2d6d0a2da0a" providerId="ADAL" clId="{8A314AA1-B66B-4D06-BD36-A0C0F23A8000}" dt="2021-04-22T09:36:51.211" v="129" actId="14100"/>
          <ac:picMkLst>
            <pc:docMk/>
            <pc:sldMk cId="1455446173" sldId="278"/>
            <ac:picMk id="8" creationId="{4D2A7367-B3C1-4200-B0AF-21C72139BEBF}"/>
          </ac:picMkLst>
        </pc:picChg>
        <pc:picChg chg="add mod modCrop">
          <ac:chgData name="Elian Tago" userId="7716188e-ead4-441f-8a2f-d2d6d0a2da0a" providerId="ADAL" clId="{8A314AA1-B66B-4D06-BD36-A0C0F23A8000}" dt="2021-04-22T09:37:33.274" v="141" actId="1076"/>
          <ac:picMkLst>
            <pc:docMk/>
            <pc:sldMk cId="1455446173" sldId="278"/>
            <ac:picMk id="11" creationId="{2564663C-80D8-44CB-817A-11E0CBCAA456}"/>
          </ac:picMkLst>
        </pc:picChg>
        <pc:picChg chg="del">
          <ac:chgData name="Elian Tago" userId="7716188e-ead4-441f-8a2f-d2d6d0a2da0a" providerId="ADAL" clId="{8A314AA1-B66B-4D06-BD36-A0C0F23A8000}" dt="2021-04-22T09:29:56.461" v="34" actId="478"/>
          <ac:picMkLst>
            <pc:docMk/>
            <pc:sldMk cId="1455446173" sldId="278"/>
            <ac:picMk id="14" creationId="{2275994A-BCCC-45EA-96C9-EC5915FFF077}"/>
          </ac:picMkLst>
        </pc:picChg>
      </pc:sldChg>
      <pc:sldChg chg="addSp delSp modSp mod">
        <pc:chgData name="Elian Tago" userId="7716188e-ead4-441f-8a2f-d2d6d0a2da0a" providerId="ADAL" clId="{8A314AA1-B66B-4D06-BD36-A0C0F23A8000}" dt="2021-04-22T10:13:57.420" v="271" actId="1076"/>
        <pc:sldMkLst>
          <pc:docMk/>
          <pc:sldMk cId="1613293700" sldId="296"/>
        </pc:sldMkLst>
        <pc:picChg chg="add mod modCrop">
          <ac:chgData name="Elian Tago" userId="7716188e-ead4-441f-8a2f-d2d6d0a2da0a" providerId="ADAL" clId="{8A314AA1-B66B-4D06-BD36-A0C0F23A8000}" dt="2021-04-22T10:00:51.801" v="230" actId="1076"/>
          <ac:picMkLst>
            <pc:docMk/>
            <pc:sldMk cId="1613293700" sldId="296"/>
            <ac:picMk id="3" creationId="{DBF8D431-804E-4AF8-A281-8C1BD498B0CD}"/>
          </ac:picMkLst>
        </pc:picChg>
        <pc:picChg chg="add mod modCrop">
          <ac:chgData name="Elian Tago" userId="7716188e-ead4-441f-8a2f-d2d6d0a2da0a" providerId="ADAL" clId="{8A314AA1-B66B-4D06-BD36-A0C0F23A8000}" dt="2021-04-22T10:13:57.420" v="271" actId="1076"/>
          <ac:picMkLst>
            <pc:docMk/>
            <pc:sldMk cId="1613293700" sldId="296"/>
            <ac:picMk id="5" creationId="{78C30FFE-B09D-4C0C-B96B-0223FB165E58}"/>
          </ac:picMkLst>
        </pc:picChg>
        <pc:picChg chg="del">
          <ac:chgData name="Elian Tago" userId="7716188e-ead4-441f-8a2f-d2d6d0a2da0a" providerId="ADAL" clId="{8A314AA1-B66B-4D06-BD36-A0C0F23A8000}" dt="2021-04-22T10:01:04.918" v="231" actId="478"/>
          <ac:picMkLst>
            <pc:docMk/>
            <pc:sldMk cId="1613293700" sldId="296"/>
            <ac:picMk id="7" creationId="{F9979802-E235-48F2-9A03-0B1ADE239A54}"/>
          </ac:picMkLst>
        </pc:picChg>
        <pc:picChg chg="del mod">
          <ac:chgData name="Elian Tago" userId="7716188e-ead4-441f-8a2f-d2d6d0a2da0a" providerId="ADAL" clId="{8A314AA1-B66B-4D06-BD36-A0C0F23A8000}" dt="2021-04-22T10:00:39.767" v="224" actId="478"/>
          <ac:picMkLst>
            <pc:docMk/>
            <pc:sldMk cId="1613293700" sldId="296"/>
            <ac:picMk id="9" creationId="{96D302FA-FA04-4842-846D-7FA9BC876C9A}"/>
          </ac:picMkLst>
        </pc:picChg>
      </pc:sldChg>
      <pc:sldChg chg="addSp delSp modSp mod">
        <pc:chgData name="Elian Tago" userId="7716188e-ead4-441f-8a2f-d2d6d0a2da0a" providerId="ADAL" clId="{8A314AA1-B66B-4D06-BD36-A0C0F23A8000}" dt="2021-04-22T09:57:39.904" v="222" actId="14100"/>
        <pc:sldMkLst>
          <pc:docMk/>
          <pc:sldMk cId="2512797635" sldId="297"/>
        </pc:sldMkLst>
        <pc:spChg chg="add mod">
          <ac:chgData name="Elian Tago" userId="7716188e-ead4-441f-8a2f-d2d6d0a2da0a" providerId="ADAL" clId="{8A314AA1-B66B-4D06-BD36-A0C0F23A8000}" dt="2021-04-22T09:56:57.603" v="208" actId="208"/>
          <ac:spMkLst>
            <pc:docMk/>
            <pc:sldMk cId="2512797635" sldId="297"/>
            <ac:spMk id="4" creationId="{6BF05A6D-1BD2-414A-A62C-18C7A244FAAD}"/>
          </ac:spMkLst>
        </pc:spChg>
        <pc:picChg chg="add mod modCrop">
          <ac:chgData name="Elian Tago" userId="7716188e-ead4-441f-8a2f-d2d6d0a2da0a" providerId="ADAL" clId="{8A314AA1-B66B-4D06-BD36-A0C0F23A8000}" dt="2021-04-22T09:57:34.849" v="220" actId="732"/>
          <ac:picMkLst>
            <pc:docMk/>
            <pc:sldMk cId="2512797635" sldId="297"/>
            <ac:picMk id="3" creationId="{19AB4267-0652-4090-A3F2-D8604B6CDAB1}"/>
          </ac:picMkLst>
        </pc:picChg>
        <pc:picChg chg="add mod ord modCrop">
          <ac:chgData name="Elian Tago" userId="7716188e-ead4-441f-8a2f-d2d6d0a2da0a" providerId="ADAL" clId="{8A314AA1-B66B-4D06-BD36-A0C0F23A8000}" dt="2021-04-22T09:57:39.904" v="222" actId="14100"/>
          <ac:picMkLst>
            <pc:docMk/>
            <pc:sldMk cId="2512797635" sldId="297"/>
            <ac:picMk id="6" creationId="{0DC895A9-E191-4FFA-A835-9D9C6E26522F}"/>
          </ac:picMkLst>
        </pc:picChg>
        <pc:picChg chg="del">
          <ac:chgData name="Elian Tago" userId="7716188e-ead4-441f-8a2f-d2d6d0a2da0a" providerId="ADAL" clId="{8A314AA1-B66B-4D06-BD36-A0C0F23A8000}" dt="2021-04-22T09:56:13.358" v="200" actId="478"/>
          <ac:picMkLst>
            <pc:docMk/>
            <pc:sldMk cId="2512797635" sldId="297"/>
            <ac:picMk id="10" creationId="{06B82AE0-11D0-401D-9AA1-034523FBE86D}"/>
          </ac:picMkLst>
        </pc:picChg>
        <pc:picChg chg="del">
          <ac:chgData name="Elian Tago" userId="7716188e-ead4-441f-8a2f-d2d6d0a2da0a" providerId="ADAL" clId="{8A314AA1-B66B-4D06-BD36-A0C0F23A8000}" dt="2021-04-22T09:56:59.678" v="209" actId="478"/>
          <ac:picMkLst>
            <pc:docMk/>
            <pc:sldMk cId="2512797635" sldId="297"/>
            <ac:picMk id="13" creationId="{C61C2AE5-F5BF-44ED-80FA-8E94281C1AEF}"/>
          </ac:picMkLst>
        </pc:picChg>
      </pc:sldChg>
      <pc:sldChg chg="addSp delSp modSp mod">
        <pc:chgData name="Elian Tago" userId="7716188e-ead4-441f-8a2f-d2d6d0a2da0a" providerId="ADAL" clId="{8A314AA1-B66B-4D06-BD36-A0C0F23A8000}" dt="2021-04-22T10:07:50.998" v="262" actId="14100"/>
        <pc:sldMkLst>
          <pc:docMk/>
          <pc:sldMk cId="609245506" sldId="298"/>
        </pc:sldMkLst>
        <pc:picChg chg="add mod modCrop">
          <ac:chgData name="Elian Tago" userId="7716188e-ead4-441f-8a2f-d2d6d0a2da0a" providerId="ADAL" clId="{8A314AA1-B66B-4D06-BD36-A0C0F23A8000}" dt="2021-04-22T10:07:50.998" v="262" actId="14100"/>
          <ac:picMkLst>
            <pc:docMk/>
            <pc:sldMk cId="609245506" sldId="298"/>
            <ac:picMk id="3" creationId="{92559D4F-2236-443C-8FA2-8EA37DA9FC6A}"/>
          </ac:picMkLst>
        </pc:picChg>
        <pc:picChg chg="del">
          <ac:chgData name="Elian Tago" userId="7716188e-ead4-441f-8a2f-d2d6d0a2da0a" providerId="ADAL" clId="{8A314AA1-B66B-4D06-BD36-A0C0F23A8000}" dt="2021-04-22T10:07:22.139" v="254" actId="478"/>
          <ac:picMkLst>
            <pc:docMk/>
            <pc:sldMk cId="609245506" sldId="298"/>
            <ac:picMk id="4" creationId="{2F8749E0-BEB7-47FA-ACC6-8398ADB063EB}"/>
          </ac:picMkLst>
        </pc:picChg>
      </pc:sldChg>
      <pc:sldChg chg="addSp modSp mod">
        <pc:chgData name="Elian Tago" userId="7716188e-ead4-441f-8a2f-d2d6d0a2da0a" providerId="ADAL" clId="{8A314AA1-B66B-4D06-BD36-A0C0F23A8000}" dt="2021-04-22T09:28:04.824" v="33" actId="1076"/>
        <pc:sldMkLst>
          <pc:docMk/>
          <pc:sldMk cId="771700567" sldId="303"/>
        </pc:sldMkLst>
        <pc:picChg chg="mod">
          <ac:chgData name="Elian Tago" userId="7716188e-ead4-441f-8a2f-d2d6d0a2da0a" providerId="ADAL" clId="{8A314AA1-B66B-4D06-BD36-A0C0F23A8000}" dt="2021-04-22T09:25:15.941" v="22" actId="1076"/>
          <ac:picMkLst>
            <pc:docMk/>
            <pc:sldMk cId="771700567" sldId="303"/>
            <ac:picMk id="5" creationId="{220FB763-17A2-444B-A271-5582DBA00619}"/>
          </ac:picMkLst>
        </pc:picChg>
        <pc:picChg chg="add mod modCrop">
          <ac:chgData name="Elian Tago" userId="7716188e-ead4-441f-8a2f-d2d6d0a2da0a" providerId="ADAL" clId="{8A314AA1-B66B-4D06-BD36-A0C0F23A8000}" dt="2021-04-22T09:25:17.885" v="24" actId="1076"/>
          <ac:picMkLst>
            <pc:docMk/>
            <pc:sldMk cId="771700567" sldId="303"/>
            <ac:picMk id="7" creationId="{FB108597-A66E-407F-804A-3C5B4FBCD9B8}"/>
          </ac:picMkLst>
        </pc:picChg>
        <pc:picChg chg="mod">
          <ac:chgData name="Elian Tago" userId="7716188e-ead4-441f-8a2f-d2d6d0a2da0a" providerId="ADAL" clId="{8A314AA1-B66B-4D06-BD36-A0C0F23A8000}" dt="2021-04-22T09:25:16.679" v="23" actId="1076"/>
          <ac:picMkLst>
            <pc:docMk/>
            <pc:sldMk cId="771700567" sldId="303"/>
            <ac:picMk id="9" creationId="{8808BD62-DB17-4161-8116-1E6777F51C4E}"/>
          </ac:picMkLst>
        </pc:picChg>
        <pc:picChg chg="add mod modCrop">
          <ac:chgData name="Elian Tago" userId="7716188e-ead4-441f-8a2f-d2d6d0a2da0a" providerId="ADAL" clId="{8A314AA1-B66B-4D06-BD36-A0C0F23A8000}" dt="2021-04-22T09:25:20.448" v="27" actId="1076"/>
          <ac:picMkLst>
            <pc:docMk/>
            <pc:sldMk cId="771700567" sldId="303"/>
            <ac:picMk id="12" creationId="{5EBA0048-4304-4D12-85D5-DB2621D94A2F}"/>
          </ac:picMkLst>
        </pc:picChg>
        <pc:picChg chg="add mod">
          <ac:chgData name="Elian Tago" userId="7716188e-ead4-441f-8a2f-d2d6d0a2da0a" providerId="ADAL" clId="{8A314AA1-B66B-4D06-BD36-A0C0F23A8000}" dt="2021-04-22T09:28:04.824" v="33" actId="1076"/>
          <ac:picMkLst>
            <pc:docMk/>
            <pc:sldMk cId="771700567" sldId="303"/>
            <ac:picMk id="15" creationId="{148F8634-B266-4662-94C4-CA1E6555B63C}"/>
          </ac:picMkLst>
        </pc:picChg>
      </pc:sldChg>
      <pc:sldChg chg="ord">
        <pc:chgData name="Elian Tago" userId="7716188e-ead4-441f-8a2f-d2d6d0a2da0a" providerId="ADAL" clId="{8A314AA1-B66B-4D06-BD36-A0C0F23A8000}" dt="2021-04-22T09:18:00.851" v="3"/>
        <pc:sldMkLst>
          <pc:docMk/>
          <pc:sldMk cId="2078127335" sldId="304"/>
        </pc:sldMkLst>
      </pc:sldChg>
      <pc:sldChg chg="modNotesTx">
        <pc:chgData name="Elian Tago" userId="7716188e-ead4-441f-8a2f-d2d6d0a2da0a" providerId="ADAL" clId="{8A314AA1-B66B-4D06-BD36-A0C0F23A8000}" dt="2021-04-22T09:20:00.669" v="7" actId="20577"/>
        <pc:sldMkLst>
          <pc:docMk/>
          <pc:sldMk cId="2149986106" sldId="305"/>
        </pc:sldMkLst>
      </pc:sldChg>
      <pc:sldChg chg="modSp mod">
        <pc:chgData name="Elian Tago" userId="7716188e-ead4-441f-8a2f-d2d6d0a2da0a" providerId="ADAL" clId="{8A314AA1-B66B-4D06-BD36-A0C0F23A8000}" dt="2021-04-22T10:13:16.196" v="264" actId="1036"/>
        <pc:sldMkLst>
          <pc:docMk/>
          <pc:sldMk cId="2309340267" sldId="306"/>
        </pc:sldMkLst>
        <pc:spChg chg="mod">
          <ac:chgData name="Elian Tago" userId="7716188e-ead4-441f-8a2f-d2d6d0a2da0a" providerId="ADAL" clId="{8A314AA1-B66B-4D06-BD36-A0C0F23A8000}" dt="2021-04-22T09:16:21.039" v="1" actId="14100"/>
          <ac:spMkLst>
            <pc:docMk/>
            <pc:sldMk cId="2309340267" sldId="306"/>
            <ac:spMk id="9" creationId="{CAC17F43-688A-4F21-801B-A79F1CAC445A}"/>
          </ac:spMkLst>
        </pc:spChg>
        <pc:picChg chg="mod">
          <ac:chgData name="Elian Tago" userId="7716188e-ead4-441f-8a2f-d2d6d0a2da0a" providerId="ADAL" clId="{8A314AA1-B66B-4D06-BD36-A0C0F23A8000}" dt="2021-04-22T10:13:16.196" v="264" actId="1036"/>
          <ac:picMkLst>
            <pc:docMk/>
            <pc:sldMk cId="2309340267" sldId="306"/>
            <ac:picMk id="6" creationId="{12BBD306-BB13-4504-B699-22C64FC39C00}"/>
          </ac:picMkLst>
        </pc:picChg>
      </pc:sldChg>
      <pc:sldChg chg="modSp del mod">
        <pc:chgData name="Elian Tago" userId="7716188e-ead4-441f-8a2f-d2d6d0a2da0a" providerId="ADAL" clId="{8A314AA1-B66B-4D06-BD36-A0C0F23A8000}" dt="2021-04-22T10:19:00.535" v="315" actId="2696"/>
        <pc:sldMkLst>
          <pc:docMk/>
          <pc:sldMk cId="3962623029" sldId="308"/>
        </pc:sldMkLst>
        <pc:spChg chg="mod">
          <ac:chgData name="Elian Tago" userId="7716188e-ead4-441f-8a2f-d2d6d0a2da0a" providerId="ADAL" clId="{8A314AA1-B66B-4D06-BD36-A0C0F23A8000}" dt="2021-04-22T10:15:48.889" v="275" actId="20577"/>
          <ac:spMkLst>
            <pc:docMk/>
            <pc:sldMk cId="3962623029" sldId="308"/>
            <ac:spMk id="4" creationId="{008835DB-3ABC-7247-A65D-C43D00145659}"/>
          </ac:spMkLst>
        </pc:spChg>
      </pc:sldChg>
      <pc:sldChg chg="modSp mod">
        <pc:chgData name="Elian Tago" userId="7716188e-ead4-441f-8a2f-d2d6d0a2da0a" providerId="ADAL" clId="{8A314AA1-B66B-4D06-BD36-A0C0F23A8000}" dt="2021-04-22T09:48:07.324" v="199" actId="20577"/>
        <pc:sldMkLst>
          <pc:docMk/>
          <pc:sldMk cId="626757239" sldId="309"/>
        </pc:sldMkLst>
        <pc:spChg chg="mod">
          <ac:chgData name="Elian Tago" userId="7716188e-ead4-441f-8a2f-d2d6d0a2da0a" providerId="ADAL" clId="{8A314AA1-B66B-4D06-BD36-A0C0F23A8000}" dt="2021-04-22T09:48:07.324" v="199" actId="20577"/>
          <ac:spMkLst>
            <pc:docMk/>
            <pc:sldMk cId="626757239" sldId="309"/>
            <ac:spMk id="3" creationId="{4BE0B2E3-A753-9548-B4A5-894A978BC8A6}"/>
          </ac:spMkLst>
        </pc:spChg>
      </pc:sldChg>
      <pc:sldChg chg="modSp mod">
        <pc:chgData name="Elian Tago" userId="7716188e-ead4-441f-8a2f-d2d6d0a2da0a" providerId="ADAL" clId="{8A314AA1-B66B-4D06-BD36-A0C0F23A8000}" dt="2021-04-22T10:16:48.350" v="279" actId="1076"/>
        <pc:sldMkLst>
          <pc:docMk/>
          <pc:sldMk cId="4245437024" sldId="310"/>
        </pc:sldMkLst>
        <pc:spChg chg="mod">
          <ac:chgData name="Elian Tago" userId="7716188e-ead4-441f-8a2f-d2d6d0a2da0a" providerId="ADAL" clId="{8A314AA1-B66B-4D06-BD36-A0C0F23A8000}" dt="2021-04-22T10:16:48.350" v="279" actId="1076"/>
          <ac:spMkLst>
            <pc:docMk/>
            <pc:sldMk cId="4245437024" sldId="310"/>
            <ac:spMk id="119" creationId="{E02C0E29-C847-4C7D-8BFA-460D86AF39D7}"/>
          </ac:spMkLst>
        </pc:spChg>
        <pc:cxnChg chg="mod">
          <ac:chgData name="Elian Tago" userId="7716188e-ead4-441f-8a2f-d2d6d0a2da0a" providerId="ADAL" clId="{8A314AA1-B66B-4D06-BD36-A0C0F23A8000}" dt="2021-04-22T10:16:46.331" v="278" actId="14100"/>
          <ac:cxnSpMkLst>
            <pc:docMk/>
            <pc:sldMk cId="4245437024" sldId="310"/>
            <ac:cxnSpMk id="115" creationId="{2C2FE3EA-86DA-41D4-96C3-8C65A8A7CD7B}"/>
          </ac:cxnSpMkLst>
        </pc:cxnChg>
      </pc:sldChg>
      <pc:sldChg chg="addSp delSp modSp add mod">
        <pc:chgData name="Elian Tago" userId="7716188e-ead4-441f-8a2f-d2d6d0a2da0a" providerId="ADAL" clId="{8A314AA1-B66B-4D06-BD36-A0C0F23A8000}" dt="2021-04-22T10:18:38.897" v="314" actId="1035"/>
        <pc:sldMkLst>
          <pc:docMk/>
          <pc:sldMk cId="1523681911" sldId="315"/>
        </pc:sldMkLst>
        <pc:spChg chg="add mod ord">
          <ac:chgData name="Elian Tago" userId="7716188e-ead4-441f-8a2f-d2d6d0a2da0a" providerId="ADAL" clId="{8A314AA1-B66B-4D06-BD36-A0C0F23A8000}" dt="2021-04-22T10:18:38.897" v="314" actId="1035"/>
          <ac:spMkLst>
            <pc:docMk/>
            <pc:sldMk cId="1523681911" sldId="315"/>
            <ac:spMk id="8" creationId="{31CB1E3B-0D2B-4672-9E5B-93715561C152}"/>
          </ac:spMkLst>
        </pc:spChg>
        <pc:spChg chg="del">
          <ac:chgData name="Elian Tago" userId="7716188e-ead4-441f-8a2f-d2d6d0a2da0a" providerId="ADAL" clId="{8A314AA1-B66B-4D06-BD36-A0C0F23A8000}" dt="2021-04-22T10:17:53.263" v="284" actId="478"/>
          <ac:spMkLst>
            <pc:docMk/>
            <pc:sldMk cId="1523681911" sldId="315"/>
            <ac:spMk id="10" creationId="{522A9D5D-359C-4649-8314-3DE71B8ED21C}"/>
          </ac:spMkLst>
        </pc:spChg>
        <pc:spChg chg="mod">
          <ac:chgData name="Elian Tago" userId="7716188e-ead4-441f-8a2f-d2d6d0a2da0a" providerId="ADAL" clId="{8A314AA1-B66B-4D06-BD36-A0C0F23A8000}" dt="2021-04-22T10:18:08.072" v="290" actId="1076"/>
          <ac:spMkLst>
            <pc:docMk/>
            <pc:sldMk cId="1523681911" sldId="315"/>
            <ac:spMk id="15" creationId="{197EDA5A-4E7D-D142-931B-06A39698D4D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4B296E-C958-4E05-A0E7-7F5C975DF47E}"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3BD796C6-0DCF-45A1-B40E-55F42E5EBD43}">
      <dgm:prSet/>
      <dgm:spPr/>
      <dgm:t>
        <a:bodyPr/>
        <a:lstStyle/>
        <a:p>
          <a:r>
            <a:rPr lang="en-GB"/>
            <a:t>Wheel Torque</a:t>
          </a:r>
          <a:endParaRPr lang="en-US"/>
        </a:p>
      </dgm:t>
    </dgm:pt>
    <dgm:pt modelId="{49761F67-07A5-4C1A-97F5-2C215D96BEAF}" type="parTrans" cxnId="{5710762D-D62E-4709-BB83-7E8B6449AE51}">
      <dgm:prSet/>
      <dgm:spPr/>
      <dgm:t>
        <a:bodyPr/>
        <a:lstStyle/>
        <a:p>
          <a:endParaRPr lang="en-US"/>
        </a:p>
      </dgm:t>
    </dgm:pt>
    <dgm:pt modelId="{0AC93971-30A6-41CB-A5D7-8E1FCB76CFF2}" type="sibTrans" cxnId="{5710762D-D62E-4709-BB83-7E8B6449AE51}">
      <dgm:prSet/>
      <dgm:spPr/>
      <dgm:t>
        <a:bodyPr/>
        <a:lstStyle/>
        <a:p>
          <a:endParaRPr lang="en-US"/>
        </a:p>
      </dgm:t>
    </dgm:pt>
    <dgm:pt modelId="{6D79DA38-C2C9-4EB6-8FDA-42F38E7A755F}">
      <dgm:prSet/>
      <dgm:spPr/>
      <dgm:t>
        <a:bodyPr/>
        <a:lstStyle/>
        <a:p>
          <a:r>
            <a:rPr lang="en-GB"/>
            <a:t>Flipper Arm Torque</a:t>
          </a:r>
          <a:endParaRPr lang="en-US"/>
        </a:p>
      </dgm:t>
    </dgm:pt>
    <dgm:pt modelId="{E8A5F17C-EDFD-4336-95B3-BA078E3D4F58}" type="parTrans" cxnId="{2F2446EA-FC40-44D1-AB52-4C84A6985C9F}">
      <dgm:prSet/>
      <dgm:spPr/>
      <dgm:t>
        <a:bodyPr/>
        <a:lstStyle/>
        <a:p>
          <a:endParaRPr lang="en-US"/>
        </a:p>
      </dgm:t>
    </dgm:pt>
    <dgm:pt modelId="{213B4F54-9AD6-4CE9-9389-105213DAE3A9}" type="sibTrans" cxnId="{2F2446EA-FC40-44D1-AB52-4C84A6985C9F}">
      <dgm:prSet/>
      <dgm:spPr/>
      <dgm:t>
        <a:bodyPr/>
        <a:lstStyle/>
        <a:p>
          <a:endParaRPr lang="en-US"/>
        </a:p>
      </dgm:t>
    </dgm:pt>
    <dgm:pt modelId="{F53073F9-5903-480D-9C84-B1539F4EF5DB}">
      <dgm:prSet/>
      <dgm:spPr/>
      <dgm:t>
        <a:bodyPr/>
        <a:lstStyle/>
        <a:p>
          <a:r>
            <a:rPr lang="en-GB"/>
            <a:t>Scissor Lift Actuation</a:t>
          </a:r>
          <a:endParaRPr lang="en-US"/>
        </a:p>
      </dgm:t>
    </dgm:pt>
    <dgm:pt modelId="{0EEB3E8C-F712-4290-BFF5-B1BC1164A9E9}" type="parTrans" cxnId="{434783F9-2C1E-4D16-906E-641410A1C2E4}">
      <dgm:prSet/>
      <dgm:spPr/>
      <dgm:t>
        <a:bodyPr/>
        <a:lstStyle/>
        <a:p>
          <a:endParaRPr lang="en-US"/>
        </a:p>
      </dgm:t>
    </dgm:pt>
    <dgm:pt modelId="{E3B17895-D1CC-4B14-B0B9-18D40F4FBE3D}" type="sibTrans" cxnId="{434783F9-2C1E-4D16-906E-641410A1C2E4}">
      <dgm:prSet/>
      <dgm:spPr/>
      <dgm:t>
        <a:bodyPr/>
        <a:lstStyle/>
        <a:p>
          <a:endParaRPr lang="en-US"/>
        </a:p>
      </dgm:t>
    </dgm:pt>
    <dgm:pt modelId="{776FEA40-E6D0-41EF-9873-48FC838C701B}">
      <dgm:prSet/>
      <dgm:spPr/>
      <dgm:t>
        <a:bodyPr/>
        <a:lstStyle/>
        <a:p>
          <a:r>
            <a:rPr lang="en-GB"/>
            <a:t>Scissor Lift Structure</a:t>
          </a:r>
          <a:endParaRPr lang="en-US"/>
        </a:p>
      </dgm:t>
    </dgm:pt>
    <dgm:pt modelId="{C14AA286-42F0-4B17-97E6-0881DF9ED397}" type="parTrans" cxnId="{FDB50393-4DC0-4890-9882-AECBC6B7F5B4}">
      <dgm:prSet/>
      <dgm:spPr/>
      <dgm:t>
        <a:bodyPr/>
        <a:lstStyle/>
        <a:p>
          <a:endParaRPr lang="en-US"/>
        </a:p>
      </dgm:t>
    </dgm:pt>
    <dgm:pt modelId="{B268C56D-255C-4813-B51C-F9E3F30F3406}" type="sibTrans" cxnId="{FDB50393-4DC0-4890-9882-AECBC6B7F5B4}">
      <dgm:prSet/>
      <dgm:spPr/>
      <dgm:t>
        <a:bodyPr/>
        <a:lstStyle/>
        <a:p>
          <a:endParaRPr lang="en-US"/>
        </a:p>
      </dgm:t>
    </dgm:pt>
    <dgm:pt modelId="{0257D5A6-6F43-4B60-9DFA-3843AFF19ABA}">
      <dgm:prSet/>
      <dgm:spPr/>
      <dgm:t>
        <a:bodyPr/>
        <a:lstStyle/>
        <a:p>
          <a:r>
            <a:rPr lang="en-GB"/>
            <a:t>Motor and Battery Requirements</a:t>
          </a:r>
          <a:endParaRPr lang="en-US"/>
        </a:p>
      </dgm:t>
    </dgm:pt>
    <dgm:pt modelId="{658A66AE-0715-4CF5-B0FE-ED7AC97D5BDE}" type="parTrans" cxnId="{90DE0B64-CCEC-46C1-B8FF-B20A852C27F1}">
      <dgm:prSet/>
      <dgm:spPr/>
      <dgm:t>
        <a:bodyPr/>
        <a:lstStyle/>
        <a:p>
          <a:endParaRPr lang="en-US"/>
        </a:p>
      </dgm:t>
    </dgm:pt>
    <dgm:pt modelId="{8002CBA3-190A-4560-B1F7-238188F6DE8E}" type="sibTrans" cxnId="{90DE0B64-CCEC-46C1-B8FF-B20A852C27F1}">
      <dgm:prSet/>
      <dgm:spPr/>
      <dgm:t>
        <a:bodyPr/>
        <a:lstStyle/>
        <a:p>
          <a:endParaRPr lang="en-US"/>
        </a:p>
      </dgm:t>
    </dgm:pt>
    <dgm:pt modelId="{38C56F51-51C5-9445-A7DC-2C331EBB7E8C}" type="pres">
      <dgm:prSet presAssocID="{5B4B296E-C958-4E05-A0E7-7F5C975DF47E}" presName="linear" presStyleCnt="0">
        <dgm:presLayoutVars>
          <dgm:dir/>
          <dgm:animLvl val="lvl"/>
          <dgm:resizeHandles val="exact"/>
        </dgm:presLayoutVars>
      </dgm:prSet>
      <dgm:spPr/>
    </dgm:pt>
    <dgm:pt modelId="{07E88E48-DFC5-3D40-8773-E2AA17188879}" type="pres">
      <dgm:prSet presAssocID="{3BD796C6-0DCF-45A1-B40E-55F42E5EBD43}" presName="parentLin" presStyleCnt="0"/>
      <dgm:spPr/>
    </dgm:pt>
    <dgm:pt modelId="{354CD834-9D5D-0F41-B38E-663D5B122C77}" type="pres">
      <dgm:prSet presAssocID="{3BD796C6-0DCF-45A1-B40E-55F42E5EBD43}" presName="parentLeftMargin" presStyleLbl="node1" presStyleIdx="0" presStyleCnt="5"/>
      <dgm:spPr/>
    </dgm:pt>
    <dgm:pt modelId="{5C540B42-37AA-6B4C-B45D-37830F833638}" type="pres">
      <dgm:prSet presAssocID="{3BD796C6-0DCF-45A1-B40E-55F42E5EBD43}" presName="parentText" presStyleLbl="node1" presStyleIdx="0" presStyleCnt="5">
        <dgm:presLayoutVars>
          <dgm:chMax val="0"/>
          <dgm:bulletEnabled val="1"/>
        </dgm:presLayoutVars>
      </dgm:prSet>
      <dgm:spPr/>
    </dgm:pt>
    <dgm:pt modelId="{8DDD2ACD-8B6F-5E48-B937-3B30E9793B7A}" type="pres">
      <dgm:prSet presAssocID="{3BD796C6-0DCF-45A1-B40E-55F42E5EBD43}" presName="negativeSpace" presStyleCnt="0"/>
      <dgm:spPr/>
    </dgm:pt>
    <dgm:pt modelId="{2FB6FB82-2396-BB47-B21F-A316E53DFA1D}" type="pres">
      <dgm:prSet presAssocID="{3BD796C6-0DCF-45A1-B40E-55F42E5EBD43}" presName="childText" presStyleLbl="conFgAcc1" presStyleIdx="0" presStyleCnt="5">
        <dgm:presLayoutVars>
          <dgm:bulletEnabled val="1"/>
        </dgm:presLayoutVars>
      </dgm:prSet>
      <dgm:spPr/>
    </dgm:pt>
    <dgm:pt modelId="{69EEF603-1061-F843-8660-38D237799976}" type="pres">
      <dgm:prSet presAssocID="{0AC93971-30A6-41CB-A5D7-8E1FCB76CFF2}" presName="spaceBetweenRectangles" presStyleCnt="0"/>
      <dgm:spPr/>
    </dgm:pt>
    <dgm:pt modelId="{87E3454F-EB7A-084C-9044-BA588003D346}" type="pres">
      <dgm:prSet presAssocID="{6D79DA38-C2C9-4EB6-8FDA-42F38E7A755F}" presName="parentLin" presStyleCnt="0"/>
      <dgm:spPr/>
    </dgm:pt>
    <dgm:pt modelId="{D808679D-42F1-1F4F-BAC9-9824731922CF}" type="pres">
      <dgm:prSet presAssocID="{6D79DA38-C2C9-4EB6-8FDA-42F38E7A755F}" presName="parentLeftMargin" presStyleLbl="node1" presStyleIdx="0" presStyleCnt="5"/>
      <dgm:spPr/>
    </dgm:pt>
    <dgm:pt modelId="{EE5A5754-A260-3247-801E-F10114618DD7}" type="pres">
      <dgm:prSet presAssocID="{6D79DA38-C2C9-4EB6-8FDA-42F38E7A755F}" presName="parentText" presStyleLbl="node1" presStyleIdx="1" presStyleCnt="5">
        <dgm:presLayoutVars>
          <dgm:chMax val="0"/>
          <dgm:bulletEnabled val="1"/>
        </dgm:presLayoutVars>
      </dgm:prSet>
      <dgm:spPr/>
    </dgm:pt>
    <dgm:pt modelId="{9DD415D4-1D16-C14F-A382-38DC4CC75956}" type="pres">
      <dgm:prSet presAssocID="{6D79DA38-C2C9-4EB6-8FDA-42F38E7A755F}" presName="negativeSpace" presStyleCnt="0"/>
      <dgm:spPr/>
    </dgm:pt>
    <dgm:pt modelId="{E0E4305F-CBA4-9C46-8AAA-11AA561DF3D8}" type="pres">
      <dgm:prSet presAssocID="{6D79DA38-C2C9-4EB6-8FDA-42F38E7A755F}" presName="childText" presStyleLbl="conFgAcc1" presStyleIdx="1" presStyleCnt="5">
        <dgm:presLayoutVars>
          <dgm:bulletEnabled val="1"/>
        </dgm:presLayoutVars>
      </dgm:prSet>
      <dgm:spPr/>
    </dgm:pt>
    <dgm:pt modelId="{09B9786C-915E-554C-A9A3-76EAFBEEBF24}" type="pres">
      <dgm:prSet presAssocID="{213B4F54-9AD6-4CE9-9389-105213DAE3A9}" presName="spaceBetweenRectangles" presStyleCnt="0"/>
      <dgm:spPr/>
    </dgm:pt>
    <dgm:pt modelId="{60CD3B4A-786E-7845-9BA9-EA5F66C6DCC2}" type="pres">
      <dgm:prSet presAssocID="{F53073F9-5903-480D-9C84-B1539F4EF5DB}" presName="parentLin" presStyleCnt="0"/>
      <dgm:spPr/>
    </dgm:pt>
    <dgm:pt modelId="{A179E452-07BD-3B4E-90EA-40A61114B6AB}" type="pres">
      <dgm:prSet presAssocID="{F53073F9-5903-480D-9C84-B1539F4EF5DB}" presName="parentLeftMargin" presStyleLbl="node1" presStyleIdx="1" presStyleCnt="5"/>
      <dgm:spPr/>
    </dgm:pt>
    <dgm:pt modelId="{391B3EF2-E8FB-5849-8D62-3AAF2825E619}" type="pres">
      <dgm:prSet presAssocID="{F53073F9-5903-480D-9C84-B1539F4EF5DB}" presName="parentText" presStyleLbl="node1" presStyleIdx="2" presStyleCnt="5">
        <dgm:presLayoutVars>
          <dgm:chMax val="0"/>
          <dgm:bulletEnabled val="1"/>
        </dgm:presLayoutVars>
      </dgm:prSet>
      <dgm:spPr/>
    </dgm:pt>
    <dgm:pt modelId="{4EA5DA6C-E16C-204B-A7C1-C9DA482699EF}" type="pres">
      <dgm:prSet presAssocID="{F53073F9-5903-480D-9C84-B1539F4EF5DB}" presName="negativeSpace" presStyleCnt="0"/>
      <dgm:spPr/>
    </dgm:pt>
    <dgm:pt modelId="{C6C68CA3-F5B3-8745-B10D-DC360D32A1D5}" type="pres">
      <dgm:prSet presAssocID="{F53073F9-5903-480D-9C84-B1539F4EF5DB}" presName="childText" presStyleLbl="conFgAcc1" presStyleIdx="2" presStyleCnt="5">
        <dgm:presLayoutVars>
          <dgm:bulletEnabled val="1"/>
        </dgm:presLayoutVars>
      </dgm:prSet>
      <dgm:spPr/>
    </dgm:pt>
    <dgm:pt modelId="{31C10B4F-1EDA-DC4C-A257-A9C44FEAF504}" type="pres">
      <dgm:prSet presAssocID="{E3B17895-D1CC-4B14-B0B9-18D40F4FBE3D}" presName="spaceBetweenRectangles" presStyleCnt="0"/>
      <dgm:spPr/>
    </dgm:pt>
    <dgm:pt modelId="{1A797303-2C51-5D4A-9A33-DDE1ADABE78F}" type="pres">
      <dgm:prSet presAssocID="{776FEA40-E6D0-41EF-9873-48FC838C701B}" presName="parentLin" presStyleCnt="0"/>
      <dgm:spPr/>
    </dgm:pt>
    <dgm:pt modelId="{D4EB37E8-EFB1-6A43-99AA-A6DCEAB31EE2}" type="pres">
      <dgm:prSet presAssocID="{776FEA40-E6D0-41EF-9873-48FC838C701B}" presName="parentLeftMargin" presStyleLbl="node1" presStyleIdx="2" presStyleCnt="5"/>
      <dgm:spPr/>
    </dgm:pt>
    <dgm:pt modelId="{BBB0C3D2-E17F-FE45-B007-60FEDB695EB2}" type="pres">
      <dgm:prSet presAssocID="{776FEA40-E6D0-41EF-9873-48FC838C701B}" presName="parentText" presStyleLbl="node1" presStyleIdx="3" presStyleCnt="5">
        <dgm:presLayoutVars>
          <dgm:chMax val="0"/>
          <dgm:bulletEnabled val="1"/>
        </dgm:presLayoutVars>
      </dgm:prSet>
      <dgm:spPr/>
    </dgm:pt>
    <dgm:pt modelId="{9FB3480C-DDD8-9940-BB1F-ECDE99E45F3B}" type="pres">
      <dgm:prSet presAssocID="{776FEA40-E6D0-41EF-9873-48FC838C701B}" presName="negativeSpace" presStyleCnt="0"/>
      <dgm:spPr/>
    </dgm:pt>
    <dgm:pt modelId="{96E3EE67-EB9B-824A-BF98-AD74B931440E}" type="pres">
      <dgm:prSet presAssocID="{776FEA40-E6D0-41EF-9873-48FC838C701B}" presName="childText" presStyleLbl="conFgAcc1" presStyleIdx="3" presStyleCnt="5">
        <dgm:presLayoutVars>
          <dgm:bulletEnabled val="1"/>
        </dgm:presLayoutVars>
      </dgm:prSet>
      <dgm:spPr/>
    </dgm:pt>
    <dgm:pt modelId="{C881DF70-5AB8-7F49-95BC-4E89E7F9D931}" type="pres">
      <dgm:prSet presAssocID="{B268C56D-255C-4813-B51C-F9E3F30F3406}" presName="spaceBetweenRectangles" presStyleCnt="0"/>
      <dgm:spPr/>
    </dgm:pt>
    <dgm:pt modelId="{92D0493C-CE6E-944C-A21B-34F48EB5D047}" type="pres">
      <dgm:prSet presAssocID="{0257D5A6-6F43-4B60-9DFA-3843AFF19ABA}" presName="parentLin" presStyleCnt="0"/>
      <dgm:spPr/>
    </dgm:pt>
    <dgm:pt modelId="{E40BBC00-7440-D244-A7D2-2F83116B159B}" type="pres">
      <dgm:prSet presAssocID="{0257D5A6-6F43-4B60-9DFA-3843AFF19ABA}" presName="parentLeftMargin" presStyleLbl="node1" presStyleIdx="3" presStyleCnt="5"/>
      <dgm:spPr/>
    </dgm:pt>
    <dgm:pt modelId="{3A1FDF86-DC97-204E-9EF0-89D9B57983F0}" type="pres">
      <dgm:prSet presAssocID="{0257D5A6-6F43-4B60-9DFA-3843AFF19ABA}" presName="parentText" presStyleLbl="node1" presStyleIdx="4" presStyleCnt="5">
        <dgm:presLayoutVars>
          <dgm:chMax val="0"/>
          <dgm:bulletEnabled val="1"/>
        </dgm:presLayoutVars>
      </dgm:prSet>
      <dgm:spPr/>
    </dgm:pt>
    <dgm:pt modelId="{2B114225-940B-2F4D-9AF7-E07A61BD4FE1}" type="pres">
      <dgm:prSet presAssocID="{0257D5A6-6F43-4B60-9DFA-3843AFF19ABA}" presName="negativeSpace" presStyleCnt="0"/>
      <dgm:spPr/>
    </dgm:pt>
    <dgm:pt modelId="{2E7C5B00-E203-2F47-9F58-BBCC6AE3D330}" type="pres">
      <dgm:prSet presAssocID="{0257D5A6-6F43-4B60-9DFA-3843AFF19ABA}" presName="childText" presStyleLbl="conFgAcc1" presStyleIdx="4" presStyleCnt="5">
        <dgm:presLayoutVars>
          <dgm:bulletEnabled val="1"/>
        </dgm:presLayoutVars>
      </dgm:prSet>
      <dgm:spPr/>
    </dgm:pt>
  </dgm:ptLst>
  <dgm:cxnLst>
    <dgm:cxn modelId="{62C3481B-231E-7544-B82C-1CD8147CAF63}" type="presOf" srcId="{F53073F9-5903-480D-9C84-B1539F4EF5DB}" destId="{391B3EF2-E8FB-5849-8D62-3AAF2825E619}" srcOrd="1" destOrd="0" presId="urn:microsoft.com/office/officeart/2005/8/layout/list1"/>
    <dgm:cxn modelId="{A580A723-272C-474F-AA74-3CFE78D30AC1}" type="presOf" srcId="{F53073F9-5903-480D-9C84-B1539F4EF5DB}" destId="{A179E452-07BD-3B4E-90EA-40A61114B6AB}" srcOrd="0" destOrd="0" presId="urn:microsoft.com/office/officeart/2005/8/layout/list1"/>
    <dgm:cxn modelId="{5710762D-D62E-4709-BB83-7E8B6449AE51}" srcId="{5B4B296E-C958-4E05-A0E7-7F5C975DF47E}" destId="{3BD796C6-0DCF-45A1-B40E-55F42E5EBD43}" srcOrd="0" destOrd="0" parTransId="{49761F67-07A5-4C1A-97F5-2C215D96BEAF}" sibTransId="{0AC93971-30A6-41CB-A5D7-8E1FCB76CFF2}"/>
    <dgm:cxn modelId="{98EC3A2E-F427-EC40-B069-FD5648DDADAF}" type="presOf" srcId="{6D79DA38-C2C9-4EB6-8FDA-42F38E7A755F}" destId="{D808679D-42F1-1F4F-BAC9-9824731922CF}" srcOrd="0" destOrd="0" presId="urn:microsoft.com/office/officeart/2005/8/layout/list1"/>
    <dgm:cxn modelId="{A9A5BF32-3959-A84C-A78D-12A4280EB06F}" type="presOf" srcId="{0257D5A6-6F43-4B60-9DFA-3843AFF19ABA}" destId="{3A1FDF86-DC97-204E-9EF0-89D9B57983F0}" srcOrd="1" destOrd="0" presId="urn:microsoft.com/office/officeart/2005/8/layout/list1"/>
    <dgm:cxn modelId="{2147F33B-957E-D842-B082-304161F86D15}" type="presOf" srcId="{5B4B296E-C958-4E05-A0E7-7F5C975DF47E}" destId="{38C56F51-51C5-9445-A7DC-2C331EBB7E8C}" srcOrd="0" destOrd="0" presId="urn:microsoft.com/office/officeart/2005/8/layout/list1"/>
    <dgm:cxn modelId="{90DE0B64-CCEC-46C1-B8FF-B20A852C27F1}" srcId="{5B4B296E-C958-4E05-A0E7-7F5C975DF47E}" destId="{0257D5A6-6F43-4B60-9DFA-3843AFF19ABA}" srcOrd="4" destOrd="0" parTransId="{658A66AE-0715-4CF5-B0FE-ED7AC97D5BDE}" sibTransId="{8002CBA3-190A-4560-B1F7-238188F6DE8E}"/>
    <dgm:cxn modelId="{DC17584B-9794-A84E-ABFF-3E983F3F97E1}" type="presOf" srcId="{0257D5A6-6F43-4B60-9DFA-3843AFF19ABA}" destId="{E40BBC00-7440-D244-A7D2-2F83116B159B}" srcOrd="0" destOrd="0" presId="urn:microsoft.com/office/officeart/2005/8/layout/list1"/>
    <dgm:cxn modelId="{AB1EC66B-B25F-404A-8F42-272454B903B6}" type="presOf" srcId="{776FEA40-E6D0-41EF-9873-48FC838C701B}" destId="{D4EB37E8-EFB1-6A43-99AA-A6DCEAB31EE2}" srcOrd="0" destOrd="0" presId="urn:microsoft.com/office/officeart/2005/8/layout/list1"/>
    <dgm:cxn modelId="{A794E96C-F20D-9243-B5C1-C6678B01FA6B}" type="presOf" srcId="{776FEA40-E6D0-41EF-9873-48FC838C701B}" destId="{BBB0C3D2-E17F-FE45-B007-60FEDB695EB2}" srcOrd="1" destOrd="0" presId="urn:microsoft.com/office/officeart/2005/8/layout/list1"/>
    <dgm:cxn modelId="{FDB50393-4DC0-4890-9882-AECBC6B7F5B4}" srcId="{5B4B296E-C958-4E05-A0E7-7F5C975DF47E}" destId="{776FEA40-E6D0-41EF-9873-48FC838C701B}" srcOrd="3" destOrd="0" parTransId="{C14AA286-42F0-4B17-97E6-0881DF9ED397}" sibTransId="{B268C56D-255C-4813-B51C-F9E3F30F3406}"/>
    <dgm:cxn modelId="{99B1A6A4-CF9D-3E4E-8AC5-B3805A86A7F2}" type="presOf" srcId="{3BD796C6-0DCF-45A1-B40E-55F42E5EBD43}" destId="{354CD834-9D5D-0F41-B38E-663D5B122C77}" srcOrd="0" destOrd="0" presId="urn:microsoft.com/office/officeart/2005/8/layout/list1"/>
    <dgm:cxn modelId="{99A001DE-9343-FC4E-B4DD-879F0C12F1E8}" type="presOf" srcId="{6D79DA38-C2C9-4EB6-8FDA-42F38E7A755F}" destId="{EE5A5754-A260-3247-801E-F10114618DD7}" srcOrd="1" destOrd="0" presId="urn:microsoft.com/office/officeart/2005/8/layout/list1"/>
    <dgm:cxn modelId="{2F2446EA-FC40-44D1-AB52-4C84A6985C9F}" srcId="{5B4B296E-C958-4E05-A0E7-7F5C975DF47E}" destId="{6D79DA38-C2C9-4EB6-8FDA-42F38E7A755F}" srcOrd="1" destOrd="0" parTransId="{E8A5F17C-EDFD-4336-95B3-BA078E3D4F58}" sibTransId="{213B4F54-9AD6-4CE9-9389-105213DAE3A9}"/>
    <dgm:cxn modelId="{434783F9-2C1E-4D16-906E-641410A1C2E4}" srcId="{5B4B296E-C958-4E05-A0E7-7F5C975DF47E}" destId="{F53073F9-5903-480D-9C84-B1539F4EF5DB}" srcOrd="2" destOrd="0" parTransId="{0EEB3E8C-F712-4290-BFF5-B1BC1164A9E9}" sibTransId="{E3B17895-D1CC-4B14-B0B9-18D40F4FBE3D}"/>
    <dgm:cxn modelId="{4FF1C1FB-0B75-CF42-9023-3218184C642C}" type="presOf" srcId="{3BD796C6-0DCF-45A1-B40E-55F42E5EBD43}" destId="{5C540B42-37AA-6B4C-B45D-37830F833638}" srcOrd="1" destOrd="0" presId="urn:microsoft.com/office/officeart/2005/8/layout/list1"/>
    <dgm:cxn modelId="{CE6A1F6F-3BC6-CE41-B312-F601D2B85BA9}" type="presParOf" srcId="{38C56F51-51C5-9445-A7DC-2C331EBB7E8C}" destId="{07E88E48-DFC5-3D40-8773-E2AA17188879}" srcOrd="0" destOrd="0" presId="urn:microsoft.com/office/officeart/2005/8/layout/list1"/>
    <dgm:cxn modelId="{C061E098-8924-1048-9DB4-F27D444C9C31}" type="presParOf" srcId="{07E88E48-DFC5-3D40-8773-E2AA17188879}" destId="{354CD834-9D5D-0F41-B38E-663D5B122C77}" srcOrd="0" destOrd="0" presId="urn:microsoft.com/office/officeart/2005/8/layout/list1"/>
    <dgm:cxn modelId="{0A467524-D8B5-8F46-9D62-973D4D32DB11}" type="presParOf" srcId="{07E88E48-DFC5-3D40-8773-E2AA17188879}" destId="{5C540B42-37AA-6B4C-B45D-37830F833638}" srcOrd="1" destOrd="0" presId="urn:microsoft.com/office/officeart/2005/8/layout/list1"/>
    <dgm:cxn modelId="{ABF9F5E6-CD25-5E4B-82C6-1E6DB2648D56}" type="presParOf" srcId="{38C56F51-51C5-9445-A7DC-2C331EBB7E8C}" destId="{8DDD2ACD-8B6F-5E48-B937-3B30E9793B7A}" srcOrd="1" destOrd="0" presId="urn:microsoft.com/office/officeart/2005/8/layout/list1"/>
    <dgm:cxn modelId="{6ED3AA60-BA79-8243-96D3-933EFC7E6105}" type="presParOf" srcId="{38C56F51-51C5-9445-A7DC-2C331EBB7E8C}" destId="{2FB6FB82-2396-BB47-B21F-A316E53DFA1D}" srcOrd="2" destOrd="0" presId="urn:microsoft.com/office/officeart/2005/8/layout/list1"/>
    <dgm:cxn modelId="{2FD0F741-46DC-014F-9590-4C16FB67092B}" type="presParOf" srcId="{38C56F51-51C5-9445-A7DC-2C331EBB7E8C}" destId="{69EEF603-1061-F843-8660-38D237799976}" srcOrd="3" destOrd="0" presId="urn:microsoft.com/office/officeart/2005/8/layout/list1"/>
    <dgm:cxn modelId="{6F34D319-86C7-3C41-B0DD-248D3CD96D2E}" type="presParOf" srcId="{38C56F51-51C5-9445-A7DC-2C331EBB7E8C}" destId="{87E3454F-EB7A-084C-9044-BA588003D346}" srcOrd="4" destOrd="0" presId="urn:microsoft.com/office/officeart/2005/8/layout/list1"/>
    <dgm:cxn modelId="{6E6FC708-0E0A-E64D-83A6-2C6DC7511739}" type="presParOf" srcId="{87E3454F-EB7A-084C-9044-BA588003D346}" destId="{D808679D-42F1-1F4F-BAC9-9824731922CF}" srcOrd="0" destOrd="0" presId="urn:microsoft.com/office/officeart/2005/8/layout/list1"/>
    <dgm:cxn modelId="{C8A71528-73B1-C548-9AEF-15A86CAF9E36}" type="presParOf" srcId="{87E3454F-EB7A-084C-9044-BA588003D346}" destId="{EE5A5754-A260-3247-801E-F10114618DD7}" srcOrd="1" destOrd="0" presId="urn:microsoft.com/office/officeart/2005/8/layout/list1"/>
    <dgm:cxn modelId="{7A0B1CE1-9275-284D-86D8-91E298EEF7F2}" type="presParOf" srcId="{38C56F51-51C5-9445-A7DC-2C331EBB7E8C}" destId="{9DD415D4-1D16-C14F-A382-38DC4CC75956}" srcOrd="5" destOrd="0" presId="urn:microsoft.com/office/officeart/2005/8/layout/list1"/>
    <dgm:cxn modelId="{F5B0883E-1B47-B54C-A346-3235A7B1CC09}" type="presParOf" srcId="{38C56F51-51C5-9445-A7DC-2C331EBB7E8C}" destId="{E0E4305F-CBA4-9C46-8AAA-11AA561DF3D8}" srcOrd="6" destOrd="0" presId="urn:microsoft.com/office/officeart/2005/8/layout/list1"/>
    <dgm:cxn modelId="{C4CC44E7-F863-0E4B-9A84-FC8CEA5D066C}" type="presParOf" srcId="{38C56F51-51C5-9445-A7DC-2C331EBB7E8C}" destId="{09B9786C-915E-554C-A9A3-76EAFBEEBF24}" srcOrd="7" destOrd="0" presId="urn:microsoft.com/office/officeart/2005/8/layout/list1"/>
    <dgm:cxn modelId="{E6163117-F772-5341-81C4-43C6BC67F221}" type="presParOf" srcId="{38C56F51-51C5-9445-A7DC-2C331EBB7E8C}" destId="{60CD3B4A-786E-7845-9BA9-EA5F66C6DCC2}" srcOrd="8" destOrd="0" presId="urn:microsoft.com/office/officeart/2005/8/layout/list1"/>
    <dgm:cxn modelId="{07CAAF23-4D58-CE4E-89D8-24C71FE029BC}" type="presParOf" srcId="{60CD3B4A-786E-7845-9BA9-EA5F66C6DCC2}" destId="{A179E452-07BD-3B4E-90EA-40A61114B6AB}" srcOrd="0" destOrd="0" presId="urn:microsoft.com/office/officeart/2005/8/layout/list1"/>
    <dgm:cxn modelId="{F6249710-E062-2740-867D-1DDC12051418}" type="presParOf" srcId="{60CD3B4A-786E-7845-9BA9-EA5F66C6DCC2}" destId="{391B3EF2-E8FB-5849-8D62-3AAF2825E619}" srcOrd="1" destOrd="0" presId="urn:microsoft.com/office/officeart/2005/8/layout/list1"/>
    <dgm:cxn modelId="{BC93187E-CC6A-CB41-ACF4-195FEB2D41C8}" type="presParOf" srcId="{38C56F51-51C5-9445-A7DC-2C331EBB7E8C}" destId="{4EA5DA6C-E16C-204B-A7C1-C9DA482699EF}" srcOrd="9" destOrd="0" presId="urn:microsoft.com/office/officeart/2005/8/layout/list1"/>
    <dgm:cxn modelId="{9CA16DCC-C16C-6E4F-839E-9AA77ED9C5AF}" type="presParOf" srcId="{38C56F51-51C5-9445-A7DC-2C331EBB7E8C}" destId="{C6C68CA3-F5B3-8745-B10D-DC360D32A1D5}" srcOrd="10" destOrd="0" presId="urn:microsoft.com/office/officeart/2005/8/layout/list1"/>
    <dgm:cxn modelId="{1EAF6995-9236-2A40-B571-631B96CFBAD9}" type="presParOf" srcId="{38C56F51-51C5-9445-A7DC-2C331EBB7E8C}" destId="{31C10B4F-1EDA-DC4C-A257-A9C44FEAF504}" srcOrd="11" destOrd="0" presId="urn:microsoft.com/office/officeart/2005/8/layout/list1"/>
    <dgm:cxn modelId="{F86F366C-C7E8-1A47-8B74-5872E4F74F00}" type="presParOf" srcId="{38C56F51-51C5-9445-A7DC-2C331EBB7E8C}" destId="{1A797303-2C51-5D4A-9A33-DDE1ADABE78F}" srcOrd="12" destOrd="0" presId="urn:microsoft.com/office/officeart/2005/8/layout/list1"/>
    <dgm:cxn modelId="{F1E31EB5-A1DD-B54F-A566-0128A2F86C37}" type="presParOf" srcId="{1A797303-2C51-5D4A-9A33-DDE1ADABE78F}" destId="{D4EB37E8-EFB1-6A43-99AA-A6DCEAB31EE2}" srcOrd="0" destOrd="0" presId="urn:microsoft.com/office/officeart/2005/8/layout/list1"/>
    <dgm:cxn modelId="{9A6C7DDB-C1EE-9A47-9F5A-FE63AEA0F0FE}" type="presParOf" srcId="{1A797303-2C51-5D4A-9A33-DDE1ADABE78F}" destId="{BBB0C3D2-E17F-FE45-B007-60FEDB695EB2}" srcOrd="1" destOrd="0" presId="urn:microsoft.com/office/officeart/2005/8/layout/list1"/>
    <dgm:cxn modelId="{0302511C-B2EA-B24F-A5BD-51815AB8413D}" type="presParOf" srcId="{38C56F51-51C5-9445-A7DC-2C331EBB7E8C}" destId="{9FB3480C-DDD8-9940-BB1F-ECDE99E45F3B}" srcOrd="13" destOrd="0" presId="urn:microsoft.com/office/officeart/2005/8/layout/list1"/>
    <dgm:cxn modelId="{33F88430-2F1D-4F4B-8A0E-D605DAAF599E}" type="presParOf" srcId="{38C56F51-51C5-9445-A7DC-2C331EBB7E8C}" destId="{96E3EE67-EB9B-824A-BF98-AD74B931440E}" srcOrd="14" destOrd="0" presId="urn:microsoft.com/office/officeart/2005/8/layout/list1"/>
    <dgm:cxn modelId="{89D330CE-D216-B545-9D01-801C1C3F10C1}" type="presParOf" srcId="{38C56F51-51C5-9445-A7DC-2C331EBB7E8C}" destId="{C881DF70-5AB8-7F49-95BC-4E89E7F9D931}" srcOrd="15" destOrd="0" presId="urn:microsoft.com/office/officeart/2005/8/layout/list1"/>
    <dgm:cxn modelId="{5DB992A6-28A1-CA42-8F40-FA268DDC90AC}" type="presParOf" srcId="{38C56F51-51C5-9445-A7DC-2C331EBB7E8C}" destId="{92D0493C-CE6E-944C-A21B-34F48EB5D047}" srcOrd="16" destOrd="0" presId="urn:microsoft.com/office/officeart/2005/8/layout/list1"/>
    <dgm:cxn modelId="{BB91F7F1-C424-0249-BF32-3C513C1F66A2}" type="presParOf" srcId="{92D0493C-CE6E-944C-A21B-34F48EB5D047}" destId="{E40BBC00-7440-D244-A7D2-2F83116B159B}" srcOrd="0" destOrd="0" presId="urn:microsoft.com/office/officeart/2005/8/layout/list1"/>
    <dgm:cxn modelId="{E458A08E-9AAE-9B46-B41D-3587B6080878}" type="presParOf" srcId="{92D0493C-CE6E-944C-A21B-34F48EB5D047}" destId="{3A1FDF86-DC97-204E-9EF0-89D9B57983F0}" srcOrd="1" destOrd="0" presId="urn:microsoft.com/office/officeart/2005/8/layout/list1"/>
    <dgm:cxn modelId="{4BBE49FF-F42F-1649-83D7-92E07C2A96DE}" type="presParOf" srcId="{38C56F51-51C5-9445-A7DC-2C331EBB7E8C}" destId="{2B114225-940B-2F4D-9AF7-E07A61BD4FE1}" srcOrd="17" destOrd="0" presId="urn:microsoft.com/office/officeart/2005/8/layout/list1"/>
    <dgm:cxn modelId="{ECDCF985-03A6-2D40-9AD0-09360F4B386F}" type="presParOf" srcId="{38C56F51-51C5-9445-A7DC-2C331EBB7E8C}" destId="{2E7C5B00-E203-2F47-9F58-BBCC6AE3D330}"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6FB82-2396-BB47-B21F-A316E53DFA1D}">
      <dsp:nvSpPr>
        <dsp:cNvPr id="0" name=""/>
        <dsp:cNvSpPr/>
      </dsp:nvSpPr>
      <dsp:spPr>
        <a:xfrm>
          <a:off x="0" y="378981"/>
          <a:ext cx="5962720" cy="55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540B42-37AA-6B4C-B45D-37830F833638}">
      <dsp:nvSpPr>
        <dsp:cNvPr id="0" name=""/>
        <dsp:cNvSpPr/>
      </dsp:nvSpPr>
      <dsp:spPr>
        <a:xfrm>
          <a:off x="298136" y="54260"/>
          <a:ext cx="4173904"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GB" sz="2200" kern="1200"/>
            <a:t>Wheel Torque</a:t>
          </a:r>
          <a:endParaRPr lang="en-US" sz="2200" kern="1200"/>
        </a:p>
      </dsp:txBody>
      <dsp:txXfrm>
        <a:off x="329839" y="85963"/>
        <a:ext cx="4110498" cy="586034"/>
      </dsp:txXfrm>
    </dsp:sp>
    <dsp:sp modelId="{E0E4305F-CBA4-9C46-8AAA-11AA561DF3D8}">
      <dsp:nvSpPr>
        <dsp:cNvPr id="0" name=""/>
        <dsp:cNvSpPr/>
      </dsp:nvSpPr>
      <dsp:spPr>
        <a:xfrm>
          <a:off x="0" y="1376901"/>
          <a:ext cx="5962720" cy="554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5A5754-A260-3247-801E-F10114618DD7}">
      <dsp:nvSpPr>
        <dsp:cNvPr id="0" name=""/>
        <dsp:cNvSpPr/>
      </dsp:nvSpPr>
      <dsp:spPr>
        <a:xfrm>
          <a:off x="298136" y="1052181"/>
          <a:ext cx="4173904"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GB" sz="2200" kern="1200"/>
            <a:t>Flipper Arm Torque</a:t>
          </a:r>
          <a:endParaRPr lang="en-US" sz="2200" kern="1200"/>
        </a:p>
      </dsp:txBody>
      <dsp:txXfrm>
        <a:off x="329839" y="1083884"/>
        <a:ext cx="4110498" cy="586034"/>
      </dsp:txXfrm>
    </dsp:sp>
    <dsp:sp modelId="{C6C68CA3-F5B3-8745-B10D-DC360D32A1D5}">
      <dsp:nvSpPr>
        <dsp:cNvPr id="0" name=""/>
        <dsp:cNvSpPr/>
      </dsp:nvSpPr>
      <dsp:spPr>
        <a:xfrm>
          <a:off x="0" y="2374821"/>
          <a:ext cx="5962720" cy="554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B3EF2-E8FB-5849-8D62-3AAF2825E619}">
      <dsp:nvSpPr>
        <dsp:cNvPr id="0" name=""/>
        <dsp:cNvSpPr/>
      </dsp:nvSpPr>
      <dsp:spPr>
        <a:xfrm>
          <a:off x="298136" y="2050101"/>
          <a:ext cx="4173904" cy="6494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GB" sz="2200" kern="1200"/>
            <a:t>Scissor Lift Actuation</a:t>
          </a:r>
          <a:endParaRPr lang="en-US" sz="2200" kern="1200"/>
        </a:p>
      </dsp:txBody>
      <dsp:txXfrm>
        <a:off x="329839" y="2081804"/>
        <a:ext cx="4110498" cy="586034"/>
      </dsp:txXfrm>
    </dsp:sp>
    <dsp:sp modelId="{96E3EE67-EB9B-824A-BF98-AD74B931440E}">
      <dsp:nvSpPr>
        <dsp:cNvPr id="0" name=""/>
        <dsp:cNvSpPr/>
      </dsp:nvSpPr>
      <dsp:spPr>
        <a:xfrm>
          <a:off x="0" y="3372741"/>
          <a:ext cx="5962720" cy="554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B0C3D2-E17F-FE45-B007-60FEDB695EB2}">
      <dsp:nvSpPr>
        <dsp:cNvPr id="0" name=""/>
        <dsp:cNvSpPr/>
      </dsp:nvSpPr>
      <dsp:spPr>
        <a:xfrm>
          <a:off x="298136" y="3048021"/>
          <a:ext cx="4173904"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GB" sz="2200" kern="1200"/>
            <a:t>Scissor Lift Structure</a:t>
          </a:r>
          <a:endParaRPr lang="en-US" sz="2200" kern="1200"/>
        </a:p>
      </dsp:txBody>
      <dsp:txXfrm>
        <a:off x="329839" y="3079724"/>
        <a:ext cx="4110498" cy="586034"/>
      </dsp:txXfrm>
    </dsp:sp>
    <dsp:sp modelId="{2E7C5B00-E203-2F47-9F58-BBCC6AE3D330}">
      <dsp:nvSpPr>
        <dsp:cNvPr id="0" name=""/>
        <dsp:cNvSpPr/>
      </dsp:nvSpPr>
      <dsp:spPr>
        <a:xfrm>
          <a:off x="0" y="4370661"/>
          <a:ext cx="5962720" cy="5544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1FDF86-DC97-204E-9EF0-89D9B57983F0}">
      <dsp:nvSpPr>
        <dsp:cNvPr id="0" name=""/>
        <dsp:cNvSpPr/>
      </dsp:nvSpPr>
      <dsp:spPr>
        <a:xfrm>
          <a:off x="298136" y="4045941"/>
          <a:ext cx="4173904" cy="6494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7764" tIns="0" rIns="157764" bIns="0" numCol="1" spcCol="1270" anchor="ctr" anchorCtr="0">
          <a:noAutofit/>
        </a:bodyPr>
        <a:lstStyle/>
        <a:p>
          <a:pPr marL="0" lvl="0" indent="0" algn="l" defTabSz="977900">
            <a:lnSpc>
              <a:spcPct val="90000"/>
            </a:lnSpc>
            <a:spcBef>
              <a:spcPct val="0"/>
            </a:spcBef>
            <a:spcAft>
              <a:spcPct val="35000"/>
            </a:spcAft>
            <a:buNone/>
          </a:pPr>
          <a:r>
            <a:rPr lang="en-GB" sz="2200" kern="1200"/>
            <a:t>Motor and Battery Requirements</a:t>
          </a:r>
          <a:endParaRPr lang="en-US" sz="2200" kern="1200"/>
        </a:p>
      </dsp:txBody>
      <dsp:txXfrm>
        <a:off x="329839" y="4077644"/>
        <a:ext cx="4110498"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98888-05B4-4110-9FEA-7F52E5FC7BB4}" type="datetimeFigureOut">
              <a:rPr lang="en-US"/>
              <a:t>4/28/2021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B7D70-BF0C-489B-A9B5-F198B8FAD675}" type="slidenum">
              <a:rPr lang="en-US"/>
              <a:t>‹#›</a:t>
            </a:fld>
            <a:endParaRPr lang="en-US"/>
          </a:p>
        </p:txBody>
      </p:sp>
    </p:spTree>
    <p:extLst>
      <p:ext uri="{BB962C8B-B14F-4D97-AF65-F5344CB8AC3E}">
        <p14:creationId xmlns:p14="http://schemas.microsoft.com/office/powerpoint/2010/main" val="1677451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Hi and welcome to our </a:t>
            </a:r>
            <a:r>
              <a:rPr lang="en-US" sz="1800" b="0" i="0" err="1">
                <a:solidFill>
                  <a:srgbClr val="000000"/>
                </a:solidFill>
                <a:effectLst/>
                <a:latin typeface="Calibri" panose="020F0502020204030204" pitchFamily="34" charset="0"/>
              </a:rPr>
              <a:t>FireBee</a:t>
            </a:r>
            <a:r>
              <a:rPr lang="en-US" sz="1800" b="0" i="0">
                <a:solidFill>
                  <a:srgbClr val="000000"/>
                </a:solidFill>
                <a:effectLst/>
                <a:latin typeface="Calibri" panose="020F0502020204030204" pitchFamily="34" charset="0"/>
              </a:rPr>
              <a:t> search and aid vehicle presentation. </a:t>
            </a:r>
            <a:endParaRPr lang="en-GB"/>
          </a:p>
        </p:txBody>
      </p:sp>
      <p:sp>
        <p:nvSpPr>
          <p:cNvPr id="4" name="Slide Number Placeholder 3"/>
          <p:cNvSpPr>
            <a:spLocks noGrp="1"/>
          </p:cNvSpPr>
          <p:nvPr>
            <p:ph type="sldNum" sz="quarter" idx="5"/>
          </p:nvPr>
        </p:nvSpPr>
        <p:spPr/>
        <p:txBody>
          <a:bodyPr/>
          <a:lstStyle/>
          <a:p>
            <a:fld id="{FBDB7D70-BF0C-489B-A9B5-F198B8FAD675}" type="slidenum">
              <a:rPr lang="en-US" smtClean="0"/>
              <a:t>1</a:t>
            </a:fld>
            <a:endParaRPr lang="en-US"/>
          </a:p>
        </p:txBody>
      </p:sp>
    </p:spTree>
    <p:extLst>
      <p:ext uri="{BB962C8B-B14F-4D97-AF65-F5344CB8AC3E}">
        <p14:creationId xmlns:p14="http://schemas.microsoft.com/office/powerpoint/2010/main" val="3993422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Concept 4 had a circular saw fixed to the front of the robot to cut through the door, as opposed to opening it. While it could fold down when not in use, this still posed more of a safety concern than the other concepts, and would take longer to get through each door. The payload clipped onto the sides of the robot, and it had spiral shaped wheels to climb the stairs.</a:t>
            </a:r>
          </a:p>
        </p:txBody>
      </p:sp>
      <p:sp>
        <p:nvSpPr>
          <p:cNvPr id="4" name="Slide Number Placeholder 3"/>
          <p:cNvSpPr>
            <a:spLocks noGrp="1"/>
          </p:cNvSpPr>
          <p:nvPr>
            <p:ph type="sldNum" sz="quarter" idx="5"/>
          </p:nvPr>
        </p:nvSpPr>
        <p:spPr/>
        <p:txBody>
          <a:bodyPr/>
          <a:lstStyle/>
          <a:p>
            <a:fld id="{FBDB7D70-BF0C-489B-A9B5-F198B8FAD675}" type="slidenum">
              <a:rPr lang="en-US" smtClean="0"/>
              <a:t>10</a:t>
            </a:fld>
            <a:endParaRPr lang="en-US"/>
          </a:p>
        </p:txBody>
      </p:sp>
    </p:spTree>
    <p:extLst>
      <p:ext uri="{BB962C8B-B14F-4D97-AF65-F5344CB8AC3E}">
        <p14:creationId xmlns:p14="http://schemas.microsoft.com/office/powerpoint/2010/main" val="548362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Concept 5 was inspired by a chameleon tongue and included a harpoon gun that could shoot a suction cup to latch onto the door handle to pull it open. This was not very practical as it would take very precise calculations and aim to ensure the hook hit the door handle each time. It used tri-wheels to climb the stairs.</a:t>
            </a:r>
          </a:p>
        </p:txBody>
      </p:sp>
      <p:sp>
        <p:nvSpPr>
          <p:cNvPr id="4" name="Slide Number Placeholder 3"/>
          <p:cNvSpPr>
            <a:spLocks noGrp="1"/>
          </p:cNvSpPr>
          <p:nvPr>
            <p:ph type="sldNum" sz="quarter" idx="5"/>
          </p:nvPr>
        </p:nvSpPr>
        <p:spPr/>
        <p:txBody>
          <a:bodyPr/>
          <a:lstStyle/>
          <a:p>
            <a:fld id="{FBDB7D70-BF0C-489B-A9B5-F198B8FAD675}" type="slidenum">
              <a:rPr lang="en-US" smtClean="0"/>
              <a:t>11</a:t>
            </a:fld>
            <a:endParaRPr lang="en-US"/>
          </a:p>
        </p:txBody>
      </p:sp>
    </p:spTree>
    <p:extLst>
      <p:ext uri="{BB962C8B-B14F-4D97-AF65-F5344CB8AC3E}">
        <p14:creationId xmlns:p14="http://schemas.microsoft.com/office/powerpoint/2010/main" val="2597794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Concept 6 used a splitting wheel design to allow for both lateral movement and stair climbing. This had the same manoeuvrability up stairs as the spiral wheels in concept 4, but improvement lateral movement as the wheels collapse into a more traditional shape when on flat ground. It used a folding arm control using cables and pulleys, to open a door handle.</a:t>
            </a:r>
          </a:p>
        </p:txBody>
      </p:sp>
      <p:sp>
        <p:nvSpPr>
          <p:cNvPr id="4" name="Slide Number Placeholder 3"/>
          <p:cNvSpPr>
            <a:spLocks noGrp="1"/>
          </p:cNvSpPr>
          <p:nvPr>
            <p:ph type="sldNum" sz="quarter" idx="5"/>
          </p:nvPr>
        </p:nvSpPr>
        <p:spPr/>
        <p:txBody>
          <a:bodyPr/>
          <a:lstStyle/>
          <a:p>
            <a:fld id="{FBDB7D70-BF0C-489B-A9B5-F198B8FAD675}" type="slidenum">
              <a:rPr lang="en-US" smtClean="0"/>
              <a:t>12</a:t>
            </a:fld>
            <a:endParaRPr lang="en-US"/>
          </a:p>
        </p:txBody>
      </p:sp>
    </p:spTree>
    <p:extLst>
      <p:ext uri="{BB962C8B-B14F-4D97-AF65-F5344CB8AC3E}">
        <p14:creationId xmlns:p14="http://schemas.microsoft.com/office/powerpoint/2010/main" val="3434026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used a multi-criteria decision analysis, based off the categories from our design specification, to </a:t>
            </a:r>
            <a:r>
              <a:rPr lang="en-GB" err="1"/>
              <a:t>downselect</a:t>
            </a:r>
            <a:r>
              <a:rPr lang="en-GB"/>
              <a:t> these 6 concepts. Concept 6 scored the best, as the splitting wheels offered good manoeuvrability on both stairs and flat floors, the handle fulfilled the brief of opening level handled doors well, and the robot was durable, easily transportable and the mechanisms involved were relatively simple. We also considered key features from other concepts that scored highly, such as the tracks from concept 1 and the telescopic and scissor lift arms from concepts 2 and 3 respectively, and used these to make refinements to concept 6 to produce the final design.</a:t>
            </a:r>
          </a:p>
        </p:txBody>
      </p:sp>
      <p:sp>
        <p:nvSpPr>
          <p:cNvPr id="4" name="Slide Number Placeholder 3"/>
          <p:cNvSpPr>
            <a:spLocks noGrp="1"/>
          </p:cNvSpPr>
          <p:nvPr>
            <p:ph type="sldNum" sz="quarter" idx="5"/>
          </p:nvPr>
        </p:nvSpPr>
        <p:spPr/>
        <p:txBody>
          <a:bodyPr/>
          <a:lstStyle/>
          <a:p>
            <a:fld id="{FBDB7D70-BF0C-489B-A9B5-F198B8FAD675}" type="slidenum">
              <a:rPr lang="en-US" smtClean="0"/>
              <a:t>13</a:t>
            </a:fld>
            <a:endParaRPr lang="en-US"/>
          </a:p>
        </p:txBody>
      </p:sp>
    </p:spTree>
    <p:extLst>
      <p:ext uri="{BB962C8B-B14F-4D97-AF65-F5344CB8AC3E}">
        <p14:creationId xmlns:p14="http://schemas.microsoft.com/office/powerpoint/2010/main" val="1367457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Before we finalised our design we looked at each feature and used the SCAMPER method to see if we could improve upon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final concept was based on splitting wheels but in order to improve reliability, simplicity and manoeuvrability this has been changed to tracks. With the use of tracks came other refinements. The sprockets were changed to have less material and lower inertia for better acceleration. The chassis is also designed with weight reduction in mind, reducing material whilst maintaining strength in the important areas.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challenge of actuating the arm while minimising heat bridges was solved with a narrow slot in the layers of insulation, guarded by a rubber seal and uses the part detailed in the middle of the slide. From the original design, the use of FEA allowed us to improve the minimum safety factor by 2 and has allowed the design to be easily manufactured, assembled and allows the robot to be taken apart easier.</a:t>
            </a:r>
          </a:p>
        </p:txBody>
      </p:sp>
      <p:sp>
        <p:nvSpPr>
          <p:cNvPr id="4" name="Slide Number Placeholder 3"/>
          <p:cNvSpPr>
            <a:spLocks noGrp="1"/>
          </p:cNvSpPr>
          <p:nvPr>
            <p:ph type="sldNum" sz="quarter" idx="5"/>
          </p:nvPr>
        </p:nvSpPr>
        <p:spPr/>
        <p:txBody>
          <a:bodyPr/>
          <a:lstStyle/>
          <a:p>
            <a:fld id="{FBDB7D70-BF0C-489B-A9B5-F198B8FAD675}" type="slidenum">
              <a:rPr lang="en-US" smtClean="0"/>
              <a:t>14</a:t>
            </a:fld>
            <a:endParaRPr lang="en-US"/>
          </a:p>
        </p:txBody>
      </p:sp>
    </p:spTree>
    <p:extLst>
      <p:ext uri="{BB962C8B-B14F-4D97-AF65-F5344CB8AC3E}">
        <p14:creationId xmlns:p14="http://schemas.microsoft.com/office/powerpoint/2010/main" val="952804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DB7D70-BF0C-489B-A9B5-F198B8FAD675}" type="slidenum">
              <a:rPr lang="en-US" smtClean="0"/>
              <a:t>15</a:t>
            </a:fld>
            <a:endParaRPr lang="en-US"/>
          </a:p>
        </p:txBody>
      </p:sp>
    </p:spTree>
    <p:extLst>
      <p:ext uri="{BB962C8B-B14F-4D97-AF65-F5344CB8AC3E}">
        <p14:creationId xmlns:p14="http://schemas.microsoft.com/office/powerpoint/2010/main" val="2657934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After prototyping the final design was confirmed. The </a:t>
            </a:r>
            <a:r>
              <a:rPr lang="en-GB" err="1"/>
              <a:t>FireBee</a:t>
            </a:r>
            <a:r>
              <a:rPr lang="en-GB"/>
              <a:t> robot has a specifically designed dual shaft drive in order to power both the tracks and the flipper arms movement along the same axle. The inner shaft connects both flipper and will be driven by a stepper motor. The main drive is powered by two BLDC motors, one for each side allowing the tracks to be operated independently. Other features are detailed on this slide.</a:t>
            </a:r>
          </a:p>
        </p:txBody>
      </p:sp>
      <p:sp>
        <p:nvSpPr>
          <p:cNvPr id="4" name="Slide Number Placeholder 3"/>
          <p:cNvSpPr>
            <a:spLocks noGrp="1"/>
          </p:cNvSpPr>
          <p:nvPr>
            <p:ph type="sldNum" sz="quarter" idx="5"/>
          </p:nvPr>
        </p:nvSpPr>
        <p:spPr/>
        <p:txBody>
          <a:bodyPr/>
          <a:lstStyle/>
          <a:p>
            <a:fld id="{FBDB7D70-BF0C-489B-A9B5-F198B8FAD675}" type="slidenum">
              <a:rPr lang="en-US" smtClean="0"/>
              <a:t>16</a:t>
            </a:fld>
            <a:endParaRPr lang="en-US"/>
          </a:p>
        </p:txBody>
      </p:sp>
    </p:spTree>
    <p:extLst>
      <p:ext uri="{BB962C8B-B14F-4D97-AF65-F5344CB8AC3E}">
        <p14:creationId xmlns:p14="http://schemas.microsoft.com/office/powerpoint/2010/main" val="4255345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initial arm used in our concept was a folding arm controlled by pulleys and cables. We compared this to both the telescopic arm in concept 2 and the scissor lift used in concept 3 and decided to substitute it with the scissor lift, as this was simpler to manufacture, maintain and control. We used two scissor lifts to reduce the force acting on each and provide two connections to the handle across the top, reducing the moments acting on that, and preventing it from bending. The scissor lift is used to open lever door handles by raising above it, driving forward until the robot and handle hit the door, and then pulling down onto the handle to open it. The robot can then drive forward into the door to open it. We decided to use this method in our final design as it was the simplest to control and didn’t require the use of sensors, cameras or complex, multi-step control systems like some of our other ideas. The handle also extends both sides of the scissor lift to allow the robot to open doors with handles on both sides.</a:t>
            </a:r>
          </a:p>
        </p:txBody>
      </p:sp>
      <p:sp>
        <p:nvSpPr>
          <p:cNvPr id="4" name="Slide Number Placeholder 3"/>
          <p:cNvSpPr>
            <a:spLocks noGrp="1"/>
          </p:cNvSpPr>
          <p:nvPr>
            <p:ph type="sldNum" sz="quarter" idx="5"/>
          </p:nvPr>
        </p:nvSpPr>
        <p:spPr/>
        <p:txBody>
          <a:bodyPr/>
          <a:lstStyle/>
          <a:p>
            <a:fld id="{FBDB7D70-BF0C-489B-A9B5-F198B8FAD675}" type="slidenum">
              <a:rPr lang="en-US" smtClean="0"/>
              <a:t>17</a:t>
            </a:fld>
            <a:endParaRPr lang="en-US"/>
          </a:p>
        </p:txBody>
      </p:sp>
    </p:spTree>
    <p:extLst>
      <p:ext uri="{BB962C8B-B14F-4D97-AF65-F5344CB8AC3E}">
        <p14:creationId xmlns:p14="http://schemas.microsoft.com/office/powerpoint/2010/main" val="2190862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When choosing the materials for the robot, we prioritised the properties that would enable it to fulfil its function when exposed to 200 degrees Celsius. The key material choices can be seen on this slide. When made with these materials, each part is able to withstand the forces acting on it whilst minimising the weight of the robot and thus increasing its efficiency and durability. </a:t>
            </a:r>
          </a:p>
        </p:txBody>
      </p:sp>
      <p:sp>
        <p:nvSpPr>
          <p:cNvPr id="4" name="Slide Number Placeholder 3"/>
          <p:cNvSpPr>
            <a:spLocks noGrp="1"/>
          </p:cNvSpPr>
          <p:nvPr>
            <p:ph type="sldNum" sz="quarter" idx="5"/>
          </p:nvPr>
        </p:nvSpPr>
        <p:spPr/>
        <p:txBody>
          <a:bodyPr/>
          <a:lstStyle/>
          <a:p>
            <a:fld id="{FBDB7D70-BF0C-489B-A9B5-F198B8FAD675}" type="slidenum">
              <a:rPr lang="en-US" smtClean="0"/>
              <a:t>18</a:t>
            </a:fld>
            <a:endParaRPr lang="en-US"/>
          </a:p>
        </p:txBody>
      </p:sp>
    </p:spTree>
    <p:extLst>
      <p:ext uri="{BB962C8B-B14F-4D97-AF65-F5344CB8AC3E}">
        <p14:creationId xmlns:p14="http://schemas.microsoft.com/office/powerpoint/2010/main" val="303468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t>
            </a:r>
            <a:r>
              <a:rPr lang="en-GB" err="1"/>
              <a:t>FireBee</a:t>
            </a:r>
            <a:r>
              <a:rPr lang="en-GB"/>
              <a:t> Robot final design is extremely robust and can carry out long duration tasks within a burning building without fail. It can climb stairs and open doors on command, fulfilling the functionality brief of the client. With the ability to attach payloads to the upper side and space for electronics inside, the </a:t>
            </a:r>
            <a:r>
              <a:rPr lang="en-GB" err="1"/>
              <a:t>FireBee</a:t>
            </a:r>
            <a:r>
              <a:rPr lang="en-GB"/>
              <a:t> can be very versatile and can be optimised to function autonomously.</a:t>
            </a:r>
          </a:p>
        </p:txBody>
      </p:sp>
      <p:sp>
        <p:nvSpPr>
          <p:cNvPr id="4" name="Slide Number Placeholder 3"/>
          <p:cNvSpPr>
            <a:spLocks noGrp="1"/>
          </p:cNvSpPr>
          <p:nvPr>
            <p:ph type="sldNum" sz="quarter" idx="5"/>
          </p:nvPr>
        </p:nvSpPr>
        <p:spPr/>
        <p:txBody>
          <a:bodyPr/>
          <a:lstStyle/>
          <a:p>
            <a:fld id="{FBDB7D70-BF0C-489B-A9B5-F198B8FAD675}" type="slidenum">
              <a:rPr lang="en-US" smtClean="0"/>
              <a:t>19</a:t>
            </a:fld>
            <a:endParaRPr lang="en-US"/>
          </a:p>
        </p:txBody>
      </p:sp>
    </p:spTree>
    <p:extLst>
      <p:ext uri="{BB962C8B-B14F-4D97-AF65-F5344CB8AC3E}">
        <p14:creationId xmlns:p14="http://schemas.microsoft.com/office/powerpoint/2010/main" val="3312559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were given the brief to produce a robot to aid the fire service in searching and exploring residential buildings during a fire emergency. The robot needed to be portable, carry a payload of cameras and sensors, climb stairs and open doors.</a:t>
            </a:r>
          </a:p>
        </p:txBody>
      </p:sp>
      <p:sp>
        <p:nvSpPr>
          <p:cNvPr id="4" name="Slide Number Placeholder 3"/>
          <p:cNvSpPr>
            <a:spLocks noGrp="1"/>
          </p:cNvSpPr>
          <p:nvPr>
            <p:ph type="sldNum" sz="quarter" idx="5"/>
          </p:nvPr>
        </p:nvSpPr>
        <p:spPr/>
        <p:txBody>
          <a:bodyPr/>
          <a:lstStyle/>
          <a:p>
            <a:fld id="{FBDB7D70-BF0C-489B-A9B5-F198B8FAD675}" type="slidenum">
              <a:rPr lang="en-US" smtClean="0"/>
              <a:t>2</a:t>
            </a:fld>
            <a:endParaRPr lang="en-US"/>
          </a:p>
        </p:txBody>
      </p:sp>
    </p:spTree>
    <p:extLst>
      <p:ext uri="{BB962C8B-B14F-4D97-AF65-F5344CB8AC3E}">
        <p14:creationId xmlns:p14="http://schemas.microsoft.com/office/powerpoint/2010/main" val="16794504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Compact size of the robot allows it to be stored safely within a fire engine, transported in a bag by a single firefighter and deployed into a burning building with ease and even through small gaps. The robot weighs less than 45kg meaning that it can be carried by only one firefighter to the deployment zone.</a:t>
            </a:r>
          </a:p>
          <a:p>
            <a:r>
              <a:rPr lang="en-GB"/>
              <a:t>To reduce size further, the scissor lift can be removed using basic tools reducing the packed size and allowing access to the batteries for charging. </a:t>
            </a:r>
          </a:p>
        </p:txBody>
      </p:sp>
      <p:sp>
        <p:nvSpPr>
          <p:cNvPr id="4" name="Slide Number Placeholder 3"/>
          <p:cNvSpPr>
            <a:spLocks noGrp="1"/>
          </p:cNvSpPr>
          <p:nvPr>
            <p:ph type="sldNum" sz="quarter" idx="5"/>
          </p:nvPr>
        </p:nvSpPr>
        <p:spPr/>
        <p:txBody>
          <a:bodyPr/>
          <a:lstStyle/>
          <a:p>
            <a:fld id="{FBDB7D70-BF0C-489B-A9B5-F198B8FAD675}" type="slidenum">
              <a:rPr lang="en-US" smtClean="0"/>
              <a:t>20</a:t>
            </a:fld>
            <a:endParaRPr lang="en-US"/>
          </a:p>
        </p:txBody>
      </p:sp>
    </p:spTree>
    <p:extLst>
      <p:ext uri="{BB962C8B-B14F-4D97-AF65-F5344CB8AC3E}">
        <p14:creationId xmlns:p14="http://schemas.microsoft.com/office/powerpoint/2010/main" val="1350524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diagram displays the design of the insulation system for the robot. The body of the robot will be made of 2mm of Aluminium, followed by 20mm of glass/</a:t>
            </a:r>
            <a:r>
              <a:rPr lang="en-GB" err="1"/>
              <a:t>polymide</a:t>
            </a:r>
            <a:r>
              <a:rPr lang="en-GB"/>
              <a:t> honeycomb and will contain packages of </a:t>
            </a:r>
            <a:r>
              <a:rPr lang="en-GB" err="1"/>
              <a:t>parafin</a:t>
            </a:r>
            <a:r>
              <a:rPr lang="en-GB"/>
              <a:t> wax phase changing material labelled PCM on the slide. The PCM will be placed near the batteries and motors inside the robot body to maintain their working temperatures.</a:t>
            </a:r>
          </a:p>
        </p:txBody>
      </p:sp>
      <p:sp>
        <p:nvSpPr>
          <p:cNvPr id="4" name="Slide Number Placeholder 3"/>
          <p:cNvSpPr>
            <a:spLocks noGrp="1"/>
          </p:cNvSpPr>
          <p:nvPr>
            <p:ph type="sldNum" sz="quarter" idx="5"/>
          </p:nvPr>
        </p:nvSpPr>
        <p:spPr/>
        <p:txBody>
          <a:bodyPr/>
          <a:lstStyle/>
          <a:p>
            <a:fld id="{FBDB7D70-BF0C-489B-A9B5-F198B8FAD675}" type="slidenum">
              <a:rPr lang="en-US" smtClean="0"/>
              <a:t>21</a:t>
            </a:fld>
            <a:endParaRPr lang="en-US"/>
          </a:p>
        </p:txBody>
      </p:sp>
    </p:spTree>
    <p:extLst>
      <p:ext uri="{BB962C8B-B14F-4D97-AF65-F5344CB8AC3E}">
        <p14:creationId xmlns:p14="http://schemas.microsoft.com/office/powerpoint/2010/main" val="413908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insulation design was analysed using </a:t>
            </a:r>
            <a:r>
              <a:rPr lang="en-GB" err="1"/>
              <a:t>Simscape</a:t>
            </a:r>
            <a:r>
              <a:rPr lang="en-GB"/>
              <a:t>. The </a:t>
            </a:r>
            <a:r>
              <a:rPr lang="en-GB" err="1"/>
              <a:t>simscape</a:t>
            </a:r>
            <a:r>
              <a:rPr lang="en-GB"/>
              <a:t> model was build by combining thermal blocks to represent the rate of heat entering the body. The block on the side shows the model for the PCM. This allowed us to generate this graph which proved that the robot could spend up to 1.2 hours inside a house burning at 200 degrees before any of it's components start malfunctioning. This is a long time but a safety factor was included to account for more severe fires and the modelling assumptions that had to be made. </a:t>
            </a:r>
          </a:p>
        </p:txBody>
      </p:sp>
      <p:sp>
        <p:nvSpPr>
          <p:cNvPr id="4" name="Slide Number Placeholder 3"/>
          <p:cNvSpPr>
            <a:spLocks noGrp="1"/>
          </p:cNvSpPr>
          <p:nvPr>
            <p:ph type="sldNum" sz="quarter" idx="5"/>
          </p:nvPr>
        </p:nvSpPr>
        <p:spPr/>
        <p:txBody>
          <a:bodyPr/>
          <a:lstStyle/>
          <a:p>
            <a:fld id="{FBDB7D70-BF0C-489B-A9B5-F198B8FAD675}" type="slidenum">
              <a:rPr lang="en-US" smtClean="0"/>
              <a:t>22</a:t>
            </a:fld>
            <a:endParaRPr lang="en-US"/>
          </a:p>
        </p:txBody>
      </p:sp>
    </p:spTree>
    <p:extLst>
      <p:ext uri="{BB962C8B-B14F-4D97-AF65-F5344CB8AC3E}">
        <p14:creationId xmlns:p14="http://schemas.microsoft.com/office/powerpoint/2010/main" val="934619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Elian</a:t>
            </a:r>
          </a:p>
          <a:p>
            <a:endParaRPr lang="en-GB">
              <a:cs typeface="Calibri"/>
            </a:endParaRPr>
          </a:p>
          <a:p>
            <a:endParaRPr lang="en-GB">
              <a:cs typeface="Calibri"/>
            </a:endParaRPr>
          </a:p>
          <a:p>
            <a:r>
              <a:rPr lang="en-GB">
                <a:cs typeface="Calibri"/>
              </a:rPr>
              <a:t>48 minutes of runtime from the batteries</a:t>
            </a:r>
          </a:p>
        </p:txBody>
      </p:sp>
      <p:sp>
        <p:nvSpPr>
          <p:cNvPr id="4" name="Slide Number Placeholder 3"/>
          <p:cNvSpPr>
            <a:spLocks noGrp="1"/>
          </p:cNvSpPr>
          <p:nvPr>
            <p:ph type="sldNum" sz="quarter" idx="5"/>
          </p:nvPr>
        </p:nvSpPr>
        <p:spPr/>
        <p:txBody>
          <a:bodyPr/>
          <a:lstStyle/>
          <a:p>
            <a:fld id="{FBDB7D70-BF0C-489B-A9B5-F198B8FAD675}" type="slidenum">
              <a:rPr lang="en-US" smtClean="0"/>
              <a:t>23</a:t>
            </a:fld>
            <a:endParaRPr lang="en-US"/>
          </a:p>
        </p:txBody>
      </p:sp>
    </p:spTree>
    <p:extLst>
      <p:ext uri="{BB962C8B-B14F-4D97-AF65-F5344CB8AC3E}">
        <p14:creationId xmlns:p14="http://schemas.microsoft.com/office/powerpoint/2010/main" val="203183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Calibri" panose="020F0502020204030204" pitchFamily="34" charset="0"/>
              </a:rPr>
              <a:t>This remote control allows the </a:t>
            </a:r>
            <a:r>
              <a:rPr lang="en-US" sz="1800" b="0" i="0" err="1">
                <a:solidFill>
                  <a:srgbClr val="000000"/>
                </a:solidFill>
                <a:effectLst/>
                <a:latin typeface="Calibri" panose="020F0502020204030204" pitchFamily="34" charset="0"/>
              </a:rPr>
              <a:t>FireBee</a:t>
            </a:r>
            <a:r>
              <a:rPr lang="en-US" sz="1800" b="0" i="0">
                <a:solidFill>
                  <a:srgbClr val="000000"/>
                </a:solidFill>
                <a:effectLst/>
                <a:latin typeface="Calibri" panose="020F0502020204030204" pitchFamily="34" charset="0"/>
              </a:rPr>
              <a:t> to be teleoperated from up to 1000m. Its design was inspired by RC controllers and gaming controllers currently available on the market. This means many users would already be familiar with the layout and therefore this intuitive design leads to an easy-to-use method of control requiring minimal training to operate the </a:t>
            </a:r>
            <a:r>
              <a:rPr lang="en-US" sz="1800" b="0" i="0" err="1">
                <a:solidFill>
                  <a:srgbClr val="000000"/>
                </a:solidFill>
                <a:effectLst/>
                <a:latin typeface="Calibri" panose="020F0502020204030204" pitchFamily="34" charset="0"/>
              </a:rPr>
              <a:t>FireBee</a:t>
            </a:r>
            <a:r>
              <a:rPr lang="en-US" sz="1800" b="0" i="0">
                <a:solidFill>
                  <a:srgbClr val="000000"/>
                </a:solidFill>
                <a:effectLst/>
                <a:latin typeface="Calibri" panose="020F0502020204030204" pitchFamily="34" charset="0"/>
              </a:rPr>
              <a:t>.  </a:t>
            </a:r>
            <a:endParaRPr lang="en-GB"/>
          </a:p>
        </p:txBody>
      </p:sp>
      <p:sp>
        <p:nvSpPr>
          <p:cNvPr id="4" name="Slide Number Placeholder 3"/>
          <p:cNvSpPr>
            <a:spLocks noGrp="1"/>
          </p:cNvSpPr>
          <p:nvPr>
            <p:ph type="sldNum" sz="quarter" idx="5"/>
          </p:nvPr>
        </p:nvSpPr>
        <p:spPr/>
        <p:txBody>
          <a:bodyPr/>
          <a:lstStyle/>
          <a:p>
            <a:fld id="{FBDB7D70-BF0C-489B-A9B5-F198B8FAD675}" type="slidenum">
              <a:rPr lang="en-US" smtClean="0"/>
              <a:t>24</a:t>
            </a:fld>
            <a:endParaRPr lang="en-US"/>
          </a:p>
        </p:txBody>
      </p:sp>
    </p:spTree>
    <p:extLst>
      <p:ext uri="{BB962C8B-B14F-4D97-AF65-F5344CB8AC3E}">
        <p14:creationId xmlns:p14="http://schemas.microsoft.com/office/powerpoint/2010/main" val="1882157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The power supply system consists of 5 motors and two batteries. Two of the motors are Nema 23 Brushless DC motor with a built in planetary gear box to move the main tracks of the robot and the other three are Nema 23 steppers powering the flippers and the scissor-lift with the help of a 60:1 worm gearbox. The two battery packs are both different voltage packs of Nichel Metal Hydride batteries. The size of the batteries ensure that the robot is able to drive non-stop for 48 minutes. </a:t>
            </a:r>
          </a:p>
        </p:txBody>
      </p:sp>
      <p:sp>
        <p:nvSpPr>
          <p:cNvPr id="4" name="Slide Number Placeholder 3"/>
          <p:cNvSpPr>
            <a:spLocks noGrp="1"/>
          </p:cNvSpPr>
          <p:nvPr>
            <p:ph type="sldNum" sz="quarter" idx="5"/>
          </p:nvPr>
        </p:nvSpPr>
        <p:spPr/>
        <p:txBody>
          <a:bodyPr/>
          <a:lstStyle/>
          <a:p>
            <a:fld id="{FBDB7D70-BF0C-489B-A9B5-F198B8FAD675}" type="slidenum">
              <a:rPr lang="en-US" smtClean="0"/>
              <a:t>25</a:t>
            </a:fld>
            <a:endParaRPr lang="en-US"/>
          </a:p>
        </p:txBody>
      </p:sp>
    </p:spTree>
    <p:extLst>
      <p:ext uri="{BB962C8B-B14F-4D97-AF65-F5344CB8AC3E}">
        <p14:creationId xmlns:p14="http://schemas.microsoft.com/office/powerpoint/2010/main" val="3490688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design has been created with ease of manufacturing in mind. There is heavy use of standard fittings, and mass manufacturing methods allowing large batches to be produced. The frame makes use of machined aluminium to reduce weight and allow maximum strength. The insulation frame will be manufactured from injection moulded </a:t>
            </a:r>
            <a:r>
              <a:rPr lang="en-GB" err="1"/>
              <a:t>Fortron</a:t>
            </a:r>
            <a:r>
              <a:rPr lang="en-GB"/>
              <a:t>, this high temperature polymer is light weight and allows production of large batches.</a:t>
            </a:r>
          </a:p>
          <a:p>
            <a:r>
              <a:rPr lang="en-GB"/>
              <a:t>The majority of brackets and </a:t>
            </a:r>
            <a:r>
              <a:rPr lang="en-GB" err="1"/>
              <a:t>joining.components</a:t>
            </a:r>
            <a:r>
              <a:rPr lang="en-GB"/>
              <a:t> will be manufactured from steel and aluminium sheet also improving manufacturability </a:t>
            </a:r>
          </a:p>
        </p:txBody>
      </p:sp>
      <p:sp>
        <p:nvSpPr>
          <p:cNvPr id="4" name="Slide Number Placeholder 3"/>
          <p:cNvSpPr>
            <a:spLocks noGrp="1"/>
          </p:cNvSpPr>
          <p:nvPr>
            <p:ph type="sldNum" sz="quarter" idx="5"/>
          </p:nvPr>
        </p:nvSpPr>
        <p:spPr/>
        <p:txBody>
          <a:bodyPr/>
          <a:lstStyle/>
          <a:p>
            <a:fld id="{FBDB7D70-BF0C-489B-A9B5-F198B8FAD675}" type="slidenum">
              <a:rPr lang="en-US" smtClean="0"/>
              <a:t>26</a:t>
            </a:fld>
            <a:endParaRPr lang="en-US"/>
          </a:p>
        </p:txBody>
      </p:sp>
    </p:spTree>
    <p:extLst>
      <p:ext uri="{BB962C8B-B14F-4D97-AF65-F5344CB8AC3E}">
        <p14:creationId xmlns:p14="http://schemas.microsoft.com/office/powerpoint/2010/main" val="3893556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conducted calculations for all the moving parts of our robot to ensure the motors supplied the required amount of force to drive the scissor lift and tracks. We also used calculations to ensure all the parts experiencing these forces were strong enough and stiff enough to withstand them.</a:t>
            </a:r>
          </a:p>
          <a:p>
            <a:endParaRPr lang="en-GB"/>
          </a:p>
        </p:txBody>
      </p:sp>
      <p:sp>
        <p:nvSpPr>
          <p:cNvPr id="4" name="Slide Number Placeholder 3"/>
          <p:cNvSpPr>
            <a:spLocks noGrp="1"/>
          </p:cNvSpPr>
          <p:nvPr>
            <p:ph type="sldNum" sz="quarter" idx="5"/>
          </p:nvPr>
        </p:nvSpPr>
        <p:spPr/>
        <p:txBody>
          <a:bodyPr/>
          <a:lstStyle/>
          <a:p>
            <a:fld id="{FBDB7D70-BF0C-489B-A9B5-F198B8FAD675}" type="slidenum">
              <a:rPr lang="en-US" smtClean="0"/>
              <a:t>27</a:t>
            </a:fld>
            <a:endParaRPr lang="en-US"/>
          </a:p>
        </p:txBody>
      </p:sp>
    </p:spTree>
    <p:extLst>
      <p:ext uri="{BB962C8B-B14F-4D97-AF65-F5344CB8AC3E}">
        <p14:creationId xmlns:p14="http://schemas.microsoft.com/office/powerpoint/2010/main" val="109420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thorough material and manufacture cost research was conducted on all the parts of the robot to find the overall cost of the robot. It was found that there was a dramatic drop in final cost when the batch size reached 50, which we decided would be the most viable production size for this product. Although there was further reduction in cost when the batch size reached 500, this was less significant and unnecessary due to the nature of this product.</a:t>
            </a:r>
          </a:p>
          <a:p>
            <a:endParaRPr lang="en-GB">
              <a:cs typeface="Calibri"/>
            </a:endParaRPr>
          </a:p>
        </p:txBody>
      </p:sp>
      <p:sp>
        <p:nvSpPr>
          <p:cNvPr id="4" name="Slide Number Placeholder 3"/>
          <p:cNvSpPr>
            <a:spLocks noGrp="1"/>
          </p:cNvSpPr>
          <p:nvPr>
            <p:ph type="sldNum" sz="quarter" idx="5"/>
          </p:nvPr>
        </p:nvSpPr>
        <p:spPr/>
        <p:txBody>
          <a:bodyPr/>
          <a:lstStyle/>
          <a:p>
            <a:fld id="{FBDB7D70-BF0C-489B-A9B5-F198B8FAD675}" type="slidenum">
              <a:rPr lang="en-US" smtClean="0"/>
              <a:t>28</a:t>
            </a:fld>
            <a:endParaRPr lang="en-US"/>
          </a:p>
        </p:txBody>
      </p:sp>
    </p:spTree>
    <p:extLst>
      <p:ext uri="{BB962C8B-B14F-4D97-AF65-F5344CB8AC3E}">
        <p14:creationId xmlns:p14="http://schemas.microsoft.com/office/powerpoint/2010/main" val="3644055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a:t>In comparison to the existing fire robots that we found in our initial research, our robot offers a low cost for saving a life.</a:t>
            </a:r>
            <a:endParaRPr lang="en-GB">
              <a:cs typeface="Calibri"/>
            </a:endParaRPr>
          </a:p>
        </p:txBody>
      </p:sp>
      <p:sp>
        <p:nvSpPr>
          <p:cNvPr id="4" name="Slide Number Placeholder 3"/>
          <p:cNvSpPr>
            <a:spLocks noGrp="1"/>
          </p:cNvSpPr>
          <p:nvPr>
            <p:ph type="sldNum" sz="quarter" idx="5"/>
          </p:nvPr>
        </p:nvSpPr>
        <p:spPr/>
        <p:txBody>
          <a:bodyPr/>
          <a:lstStyle/>
          <a:p>
            <a:fld id="{FBDB7D70-BF0C-489B-A9B5-F198B8FAD675}" type="slidenum">
              <a:rPr lang="en-US" smtClean="0"/>
              <a:t>29</a:t>
            </a:fld>
            <a:endParaRPr lang="en-US"/>
          </a:p>
        </p:txBody>
      </p:sp>
    </p:spTree>
    <p:extLst>
      <p:ext uri="{BB962C8B-B14F-4D97-AF65-F5344CB8AC3E}">
        <p14:creationId xmlns:p14="http://schemas.microsoft.com/office/powerpoint/2010/main" val="237089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From our brief we highlight eight areas to research. These were door handles/locks, existing products, materials, the fire service and environment our robot would be functioning in, existing mechanism for climbing stairs, and average house dimensions.</a:t>
            </a:r>
          </a:p>
        </p:txBody>
      </p:sp>
      <p:sp>
        <p:nvSpPr>
          <p:cNvPr id="4" name="Slide Number Placeholder 3"/>
          <p:cNvSpPr>
            <a:spLocks noGrp="1"/>
          </p:cNvSpPr>
          <p:nvPr>
            <p:ph type="sldNum" sz="quarter" idx="5"/>
          </p:nvPr>
        </p:nvSpPr>
        <p:spPr/>
        <p:txBody>
          <a:bodyPr/>
          <a:lstStyle/>
          <a:p>
            <a:fld id="{FBDB7D70-BF0C-489B-A9B5-F198B8FAD675}" type="slidenum">
              <a:rPr lang="en-US" smtClean="0"/>
              <a:t>3</a:t>
            </a:fld>
            <a:endParaRPr lang="en-US"/>
          </a:p>
        </p:txBody>
      </p:sp>
    </p:spTree>
    <p:extLst>
      <p:ext uri="{BB962C8B-B14F-4D97-AF65-F5344CB8AC3E}">
        <p14:creationId xmlns:p14="http://schemas.microsoft.com/office/powerpoint/2010/main" val="48058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can see the </a:t>
            </a:r>
            <a:r>
              <a:rPr lang="en-GB" err="1"/>
              <a:t>FireBee</a:t>
            </a:r>
            <a:r>
              <a:rPr lang="en-GB"/>
              <a:t> is very successful in meeting the majority of client demands.</a:t>
            </a:r>
          </a:p>
          <a:p>
            <a:endParaRPr lang="en-GB"/>
          </a:p>
          <a:p>
            <a:r>
              <a:rPr lang="en-GB"/>
              <a:t>Although the robot can be carried by a single fire fighter it is still larger and heavier than the initial specification requirement. The actual values needed can be confirmed with the client and the design altered to suit these. Additionally, universal functionality with doors is something that can be explored further with the introduction of door knob opening mechanisms and modifications to allow the pulling of doors. The final point to look into is the housing of the robot, although largely sealed, the housing does have gaps to allow mechanism functionality. This works for heat protection however is something that should be tested to confirm whether waterproofing is possible allowing it to be operated while a fire is being put out.</a:t>
            </a:r>
          </a:p>
        </p:txBody>
      </p:sp>
      <p:sp>
        <p:nvSpPr>
          <p:cNvPr id="4" name="Slide Number Placeholder 3"/>
          <p:cNvSpPr>
            <a:spLocks noGrp="1"/>
          </p:cNvSpPr>
          <p:nvPr>
            <p:ph type="sldNum" sz="quarter" idx="5"/>
          </p:nvPr>
        </p:nvSpPr>
        <p:spPr/>
        <p:txBody>
          <a:bodyPr/>
          <a:lstStyle/>
          <a:p>
            <a:fld id="{FBDB7D70-BF0C-489B-A9B5-F198B8FAD675}" type="slidenum">
              <a:rPr lang="en-US" smtClean="0"/>
              <a:t>30</a:t>
            </a:fld>
            <a:endParaRPr lang="en-US"/>
          </a:p>
        </p:txBody>
      </p:sp>
    </p:spTree>
    <p:extLst>
      <p:ext uri="{BB962C8B-B14F-4D97-AF65-F5344CB8AC3E}">
        <p14:creationId xmlns:p14="http://schemas.microsoft.com/office/powerpoint/2010/main" val="768408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both the brief and our research we created a detailed, quantified design specification.</a:t>
            </a:r>
          </a:p>
        </p:txBody>
      </p:sp>
      <p:sp>
        <p:nvSpPr>
          <p:cNvPr id="4" name="Slide Number Placeholder 3"/>
          <p:cNvSpPr>
            <a:spLocks noGrp="1"/>
          </p:cNvSpPr>
          <p:nvPr>
            <p:ph type="sldNum" sz="quarter" idx="5"/>
          </p:nvPr>
        </p:nvSpPr>
        <p:spPr/>
        <p:txBody>
          <a:bodyPr/>
          <a:lstStyle/>
          <a:p>
            <a:fld id="{FBDB7D70-BF0C-489B-A9B5-F198B8FAD675}" type="slidenum">
              <a:rPr lang="en-US" smtClean="0"/>
              <a:t>4</a:t>
            </a:fld>
            <a:endParaRPr lang="en-US"/>
          </a:p>
        </p:txBody>
      </p:sp>
    </p:spTree>
    <p:extLst>
      <p:ext uri="{BB962C8B-B14F-4D97-AF65-F5344CB8AC3E}">
        <p14:creationId xmlns:p14="http://schemas.microsoft.com/office/powerpoint/2010/main" val="3114247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BDB7D70-BF0C-489B-A9B5-F198B8FAD675}" type="slidenum">
              <a:rPr lang="en-US" smtClean="0"/>
              <a:t>5</a:t>
            </a:fld>
            <a:endParaRPr lang="en-US"/>
          </a:p>
        </p:txBody>
      </p:sp>
    </p:spTree>
    <p:extLst>
      <p:ext uri="{BB962C8B-B14F-4D97-AF65-F5344CB8AC3E}">
        <p14:creationId xmlns:p14="http://schemas.microsoft.com/office/powerpoint/2010/main" val="115875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 combine these ideas into full concepts we used a morphological chart. We discussed our ideas from the concept generation, using feasibility and common sense checks to remove some. Examples of ideas removed include using </a:t>
            </a:r>
            <a:r>
              <a:rPr lang="en-US" err="1">
                <a:cs typeface="Calibri"/>
              </a:rPr>
              <a:t>sunction</a:t>
            </a:r>
            <a:r>
              <a:rPr lang="en-US">
                <a:cs typeface="Calibri"/>
              </a:rPr>
              <a:t> to climb stairs, as it was unlikely to work on carpet, towing the payload behind the robot, as this would be unable to climb stairs, and ramming the door open, as this would be </a:t>
            </a:r>
            <a:r>
              <a:rPr lang="en-US" err="1">
                <a:cs typeface="Calibri"/>
              </a:rPr>
              <a:t>dificult</a:t>
            </a:r>
            <a:r>
              <a:rPr lang="en-US">
                <a:cs typeface="Calibri"/>
              </a:rPr>
              <a:t> to achieve with a rucksack sized robot. This left us with 6 feasible concept options as seen here.</a:t>
            </a:r>
          </a:p>
        </p:txBody>
      </p:sp>
      <p:sp>
        <p:nvSpPr>
          <p:cNvPr id="4" name="Slide Number Placeholder 3"/>
          <p:cNvSpPr>
            <a:spLocks noGrp="1"/>
          </p:cNvSpPr>
          <p:nvPr>
            <p:ph type="sldNum" sz="quarter" idx="5"/>
          </p:nvPr>
        </p:nvSpPr>
        <p:spPr/>
        <p:txBody>
          <a:bodyPr/>
          <a:lstStyle/>
          <a:p>
            <a:fld id="{FBDB7D70-BF0C-489B-A9B5-F198B8FAD675}" type="slidenum">
              <a:rPr lang="en-US"/>
              <a:t>6</a:t>
            </a:fld>
            <a:endParaRPr lang="en-US"/>
          </a:p>
        </p:txBody>
      </p:sp>
    </p:spTree>
    <p:extLst>
      <p:ext uri="{BB962C8B-B14F-4D97-AF65-F5344CB8AC3E}">
        <p14:creationId xmlns:p14="http://schemas.microsoft.com/office/powerpoint/2010/main" val="3664909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Concept 1 used an arm inspired by Stanford university’s ivy robot, which uses air pressure to unravel a tube of material into an arm, however this was unlikely to be durable enough for use in fire fighting situations. We did like the tracks used for movement and stair climbing on this concept, ultimately using them in the final design.</a:t>
            </a:r>
          </a:p>
        </p:txBody>
      </p:sp>
      <p:sp>
        <p:nvSpPr>
          <p:cNvPr id="4" name="Slide Number Placeholder 3"/>
          <p:cNvSpPr>
            <a:spLocks noGrp="1"/>
          </p:cNvSpPr>
          <p:nvPr>
            <p:ph type="sldNum" sz="quarter" idx="5"/>
          </p:nvPr>
        </p:nvSpPr>
        <p:spPr/>
        <p:txBody>
          <a:bodyPr/>
          <a:lstStyle/>
          <a:p>
            <a:fld id="{FBDB7D70-BF0C-489B-A9B5-F198B8FAD675}" type="slidenum">
              <a:rPr lang="en-US" smtClean="0"/>
              <a:t>7</a:t>
            </a:fld>
            <a:endParaRPr lang="en-US"/>
          </a:p>
        </p:txBody>
      </p:sp>
    </p:spTree>
    <p:extLst>
      <p:ext uri="{BB962C8B-B14F-4D97-AF65-F5344CB8AC3E}">
        <p14:creationId xmlns:p14="http://schemas.microsoft.com/office/powerpoint/2010/main" val="137900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Concept 2 involved two different moving mechanisms for climbing stairs and lateral movement. It had small wheels underneath for the latter, and had a rotating arm to lift itself up the stairs. It also had a telescopic arm and claw connected via ball and socket for 360 degree movement. While these features were very versatile, the complexity of the mechanisms involved was a major drawback.</a:t>
            </a:r>
          </a:p>
        </p:txBody>
      </p:sp>
      <p:sp>
        <p:nvSpPr>
          <p:cNvPr id="4" name="Slide Number Placeholder 3"/>
          <p:cNvSpPr>
            <a:spLocks noGrp="1"/>
          </p:cNvSpPr>
          <p:nvPr>
            <p:ph type="sldNum" sz="quarter" idx="5"/>
          </p:nvPr>
        </p:nvSpPr>
        <p:spPr/>
        <p:txBody>
          <a:bodyPr/>
          <a:lstStyle/>
          <a:p>
            <a:fld id="{FBDB7D70-BF0C-489B-A9B5-F198B8FAD675}" type="slidenum">
              <a:rPr lang="en-US" smtClean="0"/>
              <a:t>8</a:t>
            </a:fld>
            <a:endParaRPr lang="en-US"/>
          </a:p>
        </p:txBody>
      </p:sp>
    </p:spTree>
    <p:extLst>
      <p:ext uri="{BB962C8B-B14F-4D97-AF65-F5344CB8AC3E}">
        <p14:creationId xmlns:p14="http://schemas.microsoft.com/office/powerpoint/2010/main" val="51154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Concept 3 used a scissor lift with a horizontal bar on the top to pull the door handle downwards. It had an additional wheel fixed on the front to lift the robot up, allowing it to climb stairs. However, in order to do this the robot needed to have a semi-circle cut out underneath, limiting inside space for components, mechanisms and the payload which was also stored inside.</a:t>
            </a:r>
          </a:p>
        </p:txBody>
      </p:sp>
      <p:sp>
        <p:nvSpPr>
          <p:cNvPr id="4" name="Slide Number Placeholder 3"/>
          <p:cNvSpPr>
            <a:spLocks noGrp="1"/>
          </p:cNvSpPr>
          <p:nvPr>
            <p:ph type="sldNum" sz="quarter" idx="5"/>
          </p:nvPr>
        </p:nvSpPr>
        <p:spPr/>
        <p:txBody>
          <a:bodyPr/>
          <a:lstStyle/>
          <a:p>
            <a:fld id="{FBDB7D70-BF0C-489B-A9B5-F198B8FAD675}" type="slidenum">
              <a:rPr lang="en-US" smtClean="0"/>
              <a:t>9</a:t>
            </a:fld>
            <a:endParaRPr lang="en-US"/>
          </a:p>
        </p:txBody>
      </p:sp>
    </p:spTree>
    <p:extLst>
      <p:ext uri="{BB962C8B-B14F-4D97-AF65-F5344CB8AC3E}">
        <p14:creationId xmlns:p14="http://schemas.microsoft.com/office/powerpoint/2010/main" val="349951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0838-9894-44CD-AE14-9A7DD320F4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44B0F9C-0171-4405-BB89-7888C04E2F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C5C17FD-C99E-421C-8ACE-7E012397E5BB}"/>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5" name="Footer Placeholder 4">
            <a:extLst>
              <a:ext uri="{FF2B5EF4-FFF2-40B4-BE49-F238E27FC236}">
                <a16:creationId xmlns:a16="http://schemas.microsoft.com/office/drawing/2014/main" id="{2E877360-789D-47DA-908B-1B1839A27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EF833-3CC9-464E-9AC6-B7606414B9FC}"/>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46709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6FC26-AECC-4705-8565-766D2C2BD47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A4B90A-9749-40C8-8B93-DA89F7C299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6F9272-CC4C-497A-A8FD-7E9B0CE3FE6B}"/>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5" name="Footer Placeholder 4">
            <a:extLst>
              <a:ext uri="{FF2B5EF4-FFF2-40B4-BE49-F238E27FC236}">
                <a16:creationId xmlns:a16="http://schemas.microsoft.com/office/drawing/2014/main" id="{D97FB619-EAFC-4C6C-B3D5-CC464C5037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7B8C7-2EA2-4520-B659-33F63645F9E4}"/>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51468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99E0AD-76F2-4DAD-98FB-6E3D89B6C6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33E1A6C-B5D3-44BE-BB56-FF94FA7DAC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A6DFAB-9383-4868-A4D2-76D79875A106}"/>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5" name="Footer Placeholder 4">
            <a:extLst>
              <a:ext uri="{FF2B5EF4-FFF2-40B4-BE49-F238E27FC236}">
                <a16:creationId xmlns:a16="http://schemas.microsoft.com/office/drawing/2014/main" id="{5E629039-A4EA-4193-B1A5-7E60637BFB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FC49B-771B-4586-945F-5BD47A46BBE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92664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F3CE-8CA4-46F9-A14A-56E7A26B019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A09EE5-1E18-45F2-BD34-A1AF64E7DB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FCBF10-486E-464F-AACD-CF375ADA30F4}"/>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5" name="Footer Placeholder 4">
            <a:extLst>
              <a:ext uri="{FF2B5EF4-FFF2-40B4-BE49-F238E27FC236}">
                <a16:creationId xmlns:a16="http://schemas.microsoft.com/office/drawing/2014/main" id="{F12C80B7-9365-4075-B921-ACC9C9A349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C9F549-EF31-4A50-AC57-0D816200B620}"/>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215652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AEB9-1B35-4FC7-9EC9-681AB77194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DCB788C-37F0-4D51-9AEB-263029FF9D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ECE6CD-061B-432F-8789-C66688E2FBB2}"/>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5" name="Footer Placeholder 4">
            <a:extLst>
              <a:ext uri="{FF2B5EF4-FFF2-40B4-BE49-F238E27FC236}">
                <a16:creationId xmlns:a16="http://schemas.microsoft.com/office/drawing/2014/main" id="{97DD3FE8-D1DC-40BA-8C9B-256586998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F8C23-329C-4844-94D7-230CCFBA74A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358661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119CE-9A64-4459-884C-934FFE506EE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99305DD-10D1-45B4-9BAD-52CA00940A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6972A2F-D6BD-4E62-B029-81CA0A4C21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AD49461-9DC9-4E1A-8DF0-3BED0E89A529}"/>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6" name="Footer Placeholder 5">
            <a:extLst>
              <a:ext uri="{FF2B5EF4-FFF2-40B4-BE49-F238E27FC236}">
                <a16:creationId xmlns:a16="http://schemas.microsoft.com/office/drawing/2014/main" id="{6FA8E75B-1C9C-4306-ABDD-89251EDCAB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512ED-3197-447A-9AF0-614C1FE1E2A7}"/>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49490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2564-B3B8-4C00-9F0D-E6BA052CD2B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BCD47CA-2031-46D6-80B6-C0DD83ECA7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A73772-4AFB-442B-9C7C-AD5179DF2B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355FE74-85A3-48A4-929B-6FB487D2D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9894CC-D983-4639-8B09-1D47DBEC84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EBB083E-29E3-4D2D-8CC6-060881BBDC3E}"/>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8" name="Footer Placeholder 7">
            <a:extLst>
              <a:ext uri="{FF2B5EF4-FFF2-40B4-BE49-F238E27FC236}">
                <a16:creationId xmlns:a16="http://schemas.microsoft.com/office/drawing/2014/main" id="{79A6D0B4-EE9F-4048-A485-C014B1D76E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967080-0086-456B-BB8A-9F1C8547542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01825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045A-7F39-42DF-82FF-23E56EAEFBD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6495C05-6B64-44EC-880E-034023836FA4}"/>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4" name="Footer Placeholder 3">
            <a:extLst>
              <a:ext uri="{FF2B5EF4-FFF2-40B4-BE49-F238E27FC236}">
                <a16:creationId xmlns:a16="http://schemas.microsoft.com/office/drawing/2014/main" id="{9C3F0797-4A54-49EB-A003-0483390884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987FB3-45C7-4F6D-B97F-9291B15C4CD4}"/>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9761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07BA80-7BDD-4FE5-878B-7DD7D042E8EC}"/>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3" name="Footer Placeholder 2">
            <a:extLst>
              <a:ext uri="{FF2B5EF4-FFF2-40B4-BE49-F238E27FC236}">
                <a16:creationId xmlns:a16="http://schemas.microsoft.com/office/drawing/2014/main" id="{144B6D80-E686-4F8B-A05E-B69DD777A4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2F4095-C97F-4020-AAB9-C028BC7E0A3A}"/>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64909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D535E-5E0E-49C4-9AA0-3674A6286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3BC6F12-DF94-4D02-864D-A6D7269424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C07968E-0B3D-45ED-BA16-B4E5915D7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C9ECF-8E58-4D4C-A781-DCC2398E3880}"/>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6" name="Footer Placeholder 5">
            <a:extLst>
              <a:ext uri="{FF2B5EF4-FFF2-40B4-BE49-F238E27FC236}">
                <a16:creationId xmlns:a16="http://schemas.microsoft.com/office/drawing/2014/main" id="{341E9428-FBD6-4CF7-92AD-7CB2329D3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9F6C01-73D5-40E5-9C31-49DE2F4D7C26}"/>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4675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868D-0B56-4B88-B702-DC639B6A3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6B258D4-9985-465E-A615-951C534DD5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B38B2D9-BA0C-4C37-A590-BCDB562E3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DEAC86-4C87-4FD1-8BE4-633FFA46713F}"/>
              </a:ext>
            </a:extLst>
          </p:cNvPr>
          <p:cNvSpPr>
            <a:spLocks noGrp="1"/>
          </p:cNvSpPr>
          <p:nvPr>
            <p:ph type="dt" sz="half" idx="10"/>
          </p:nvPr>
        </p:nvSpPr>
        <p:spPr/>
        <p:txBody>
          <a:bodyPr/>
          <a:lstStyle/>
          <a:p>
            <a:fld id="{C764DE79-268F-4C1A-8933-263129D2AF90}" type="datetimeFigureOut">
              <a:rPr lang="en-US" smtClean="0"/>
              <a:t>4/28/2021</a:t>
            </a:fld>
            <a:endParaRPr lang="en-US"/>
          </a:p>
        </p:txBody>
      </p:sp>
      <p:sp>
        <p:nvSpPr>
          <p:cNvPr id="6" name="Footer Placeholder 5">
            <a:extLst>
              <a:ext uri="{FF2B5EF4-FFF2-40B4-BE49-F238E27FC236}">
                <a16:creationId xmlns:a16="http://schemas.microsoft.com/office/drawing/2014/main" id="{2E560EF2-5CD4-4E48-96FC-31E5FC18C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57DA1F-EC98-4450-9289-9B5D769A65CC}"/>
              </a:ext>
            </a:extLst>
          </p:cNvPr>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47330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10AF4E-AFB2-4490-BCF4-B50A5BE62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9FBC26D-E6CF-4F84-B137-A2F26AC833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5293A7-1F76-4964-87C9-F31EF276E0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4/28/2021</a:t>
            </a:fld>
            <a:endParaRPr lang="en-US"/>
          </a:p>
        </p:txBody>
      </p:sp>
      <p:sp>
        <p:nvSpPr>
          <p:cNvPr id="5" name="Footer Placeholder 4">
            <a:extLst>
              <a:ext uri="{FF2B5EF4-FFF2-40B4-BE49-F238E27FC236}">
                <a16:creationId xmlns:a16="http://schemas.microsoft.com/office/drawing/2014/main" id="{A7F811BF-9B73-4FEE-9CBF-0F018AEEF0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76D9DCA-4AB6-4C55-9FBC-73B8E176B4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47667233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3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8.png"/><Relationship Id="rId11" Type="http://schemas.openxmlformats.org/officeDocument/2006/relationships/image" Target="../media/image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notesSlide" Target="../notesSlides/notesSlide14.xml"/><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png"/><Relationship Id="rId3" Type="http://schemas.openxmlformats.org/officeDocument/2006/relationships/slideLayout" Target="../slideLayouts/slideLayout2.xml"/><Relationship Id="rId7" Type="http://schemas.openxmlformats.org/officeDocument/2006/relationships/image" Target="../media/image45.jpeg"/><Relationship Id="rId12" Type="http://schemas.openxmlformats.org/officeDocument/2006/relationships/image" Target="../media/image5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gif"/><Relationship Id="rId15" Type="http://schemas.openxmlformats.org/officeDocument/2006/relationships/image" Target="../media/image3.png"/><Relationship Id="rId10" Type="http://schemas.openxmlformats.org/officeDocument/2006/relationships/image" Target="../media/image48.png"/><Relationship Id="rId4" Type="http://schemas.openxmlformats.org/officeDocument/2006/relationships/notesSlide" Target="../notesSlides/notesSlide15.xml"/><Relationship Id="rId9" Type="http://schemas.openxmlformats.org/officeDocument/2006/relationships/image" Target="../media/image47.png"/><Relationship Id="rId1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5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5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5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8.png"/><Relationship Id="rId5" Type="http://schemas.openxmlformats.org/officeDocument/2006/relationships/image" Target="../media/image5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6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audio" Target="../media/media22.m4a"/><Relationship Id="rId7" Type="http://schemas.openxmlformats.org/officeDocument/2006/relationships/image" Target="../media/image62.png"/><Relationship Id="rId2" Type="http://schemas.microsoft.com/office/2007/relationships/media" Target="../media/media22.m4a"/><Relationship Id="rId1" Type="http://schemas.openxmlformats.org/officeDocument/2006/relationships/tags" Target="../tags/tag1.xml"/><Relationship Id="rId6" Type="http://schemas.openxmlformats.org/officeDocument/2006/relationships/image" Target="../media/image61.png"/><Relationship Id="rId5" Type="http://schemas.openxmlformats.org/officeDocument/2006/relationships/notesSlide" Target="../notesSlides/notesSlide22.xml"/><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png"/><Relationship Id="rId5" Type="http://schemas.openxmlformats.org/officeDocument/2006/relationships/image" Target="../media/image6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6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png"/><Relationship Id="rId5" Type="http://schemas.openxmlformats.org/officeDocument/2006/relationships/image" Target="../media/image6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58.png"/><Relationship Id="rId5" Type="http://schemas.openxmlformats.org/officeDocument/2006/relationships/image" Target="../media/image6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71.svg"/><Relationship Id="rId18" Type="http://schemas.openxmlformats.org/officeDocument/2006/relationships/image" Target="../media/image76.png"/><Relationship Id="rId3" Type="http://schemas.openxmlformats.org/officeDocument/2006/relationships/slideLayout" Target="../slideLayouts/slideLayout2.xml"/><Relationship Id="rId7" Type="http://schemas.openxmlformats.org/officeDocument/2006/relationships/diagramQuickStyle" Target="../diagrams/quickStyle1.xml"/><Relationship Id="rId12" Type="http://schemas.openxmlformats.org/officeDocument/2006/relationships/image" Target="../media/image70.png"/><Relationship Id="rId17" Type="http://schemas.openxmlformats.org/officeDocument/2006/relationships/image" Target="../media/image75.svg"/><Relationship Id="rId2" Type="http://schemas.openxmlformats.org/officeDocument/2006/relationships/audio" Target="../media/media27.m4a"/><Relationship Id="rId16" Type="http://schemas.openxmlformats.org/officeDocument/2006/relationships/image" Target="../media/image74.png"/><Relationship Id="rId20" Type="http://schemas.openxmlformats.org/officeDocument/2006/relationships/image" Target="../media/image3.png"/><Relationship Id="rId1" Type="http://schemas.microsoft.com/office/2007/relationships/media" Target="../media/media27.m4a"/><Relationship Id="rId6" Type="http://schemas.openxmlformats.org/officeDocument/2006/relationships/diagramLayout" Target="../diagrams/layout1.xml"/><Relationship Id="rId11" Type="http://schemas.openxmlformats.org/officeDocument/2006/relationships/image" Target="../media/image69.svg"/><Relationship Id="rId5" Type="http://schemas.openxmlformats.org/officeDocument/2006/relationships/diagramData" Target="../diagrams/data1.xml"/><Relationship Id="rId15" Type="http://schemas.openxmlformats.org/officeDocument/2006/relationships/image" Target="../media/image73.svg"/><Relationship Id="rId10" Type="http://schemas.openxmlformats.org/officeDocument/2006/relationships/image" Target="../media/image68.png"/><Relationship Id="rId19" Type="http://schemas.openxmlformats.org/officeDocument/2006/relationships/image" Target="../media/image77.svg"/><Relationship Id="rId4" Type="http://schemas.openxmlformats.org/officeDocument/2006/relationships/notesSlide" Target="../notesSlides/notesSlide27.xml"/><Relationship Id="rId9" Type="http://schemas.microsoft.com/office/2007/relationships/diagramDrawing" Target="../diagrams/drawing1.xml"/><Relationship Id="rId1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svg"/><Relationship Id="rId1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0.svg"/><Relationship Id="rId12" Type="http://schemas.openxmlformats.org/officeDocument/2006/relationships/image" Target="../media/image85.png"/><Relationship Id="rId17" Type="http://schemas.openxmlformats.org/officeDocument/2006/relationships/image" Target="../media/image90.svg"/><Relationship Id="rId2" Type="http://schemas.openxmlformats.org/officeDocument/2006/relationships/audio" Target="../media/media28.m4a"/><Relationship Id="rId16" Type="http://schemas.openxmlformats.org/officeDocument/2006/relationships/image" Target="../media/image89.png"/><Relationship Id="rId1" Type="http://schemas.microsoft.com/office/2007/relationships/media" Target="../media/media28.m4a"/><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5" Type="http://schemas.openxmlformats.org/officeDocument/2006/relationships/image" Target="../media/image88.svg"/><Relationship Id="rId10" Type="http://schemas.openxmlformats.org/officeDocument/2006/relationships/image" Target="../media/image83.png"/><Relationship Id="rId4" Type="http://schemas.openxmlformats.org/officeDocument/2006/relationships/notesSlide" Target="../notesSlides/notesSlide28.xml"/><Relationship Id="rId9" Type="http://schemas.openxmlformats.org/officeDocument/2006/relationships/image" Target="../media/image82.svg"/><Relationship Id="rId1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3.png"/><Relationship Id="rId5" Type="http://schemas.openxmlformats.org/officeDocument/2006/relationships/image" Target="../media/image9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jpeg"/><Relationship Id="rId3" Type="http://schemas.openxmlformats.org/officeDocument/2006/relationships/slideLayout" Target="../slideLayouts/slideLayout2.xm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audio" Target="../media/media3.m4a"/><Relationship Id="rId16" Type="http://schemas.openxmlformats.org/officeDocument/2006/relationships/image" Target="../media/image15.png"/><Relationship Id="rId1" Type="http://schemas.microsoft.com/office/2007/relationships/media" Target="../media/media3.m4a"/><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png"/><Relationship Id="rId19"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8.png"/><Relationship Id="rId1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58.png"/><Relationship Id="rId5" Type="http://schemas.openxmlformats.org/officeDocument/2006/relationships/image" Target="../media/image92.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3.png"/><Relationship Id="rId4" Type="http://schemas.openxmlformats.org/officeDocument/2006/relationships/notesSlide" Target="../notesSlides/notesSlide5.xml"/><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4">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724774" y="4277872"/>
            <a:ext cx="3987333" cy="1529232"/>
          </a:xfrm>
          <a:solidFill>
            <a:srgbClr val="FFC000"/>
          </a:solidFill>
        </p:spPr>
        <p:txBody>
          <a:bodyPr vert="horz" lIns="91440" tIns="45720" rIns="91440" bIns="45720" rtlCol="0">
            <a:normAutofit/>
          </a:bodyPr>
          <a:lstStyle/>
          <a:p>
            <a:pPr algn="r"/>
            <a:r>
              <a:rPr lang="en-US" sz="4400" b="1" kern="1200" err="1">
                <a:latin typeface="+mn-lt"/>
                <a:ea typeface="+mj-ea"/>
                <a:cs typeface="+mj-cs"/>
              </a:rPr>
              <a:t>FireBee</a:t>
            </a:r>
            <a:r>
              <a:rPr lang="en-US" sz="4400" b="1" kern="1200">
                <a:latin typeface="+mj-lt"/>
                <a:ea typeface="+mj-ea"/>
                <a:cs typeface="+mj-cs"/>
              </a:rPr>
              <a:t> Search and Aid Vehicle</a:t>
            </a:r>
          </a:p>
        </p:txBody>
      </p:sp>
      <p:sp>
        <p:nvSpPr>
          <p:cNvPr id="3" name="Subtitle 2"/>
          <p:cNvSpPr>
            <a:spLocks noGrp="1"/>
          </p:cNvSpPr>
          <p:nvPr>
            <p:ph type="subTitle" idx="1"/>
          </p:nvPr>
        </p:nvSpPr>
        <p:spPr>
          <a:xfrm>
            <a:off x="7724774" y="5963998"/>
            <a:ext cx="3987334" cy="617620"/>
          </a:xfrm>
          <a:solidFill>
            <a:srgbClr val="FFC000"/>
          </a:solidFill>
        </p:spPr>
        <p:txBody>
          <a:bodyPr vert="horz" lIns="91440" tIns="45720" rIns="91440" bIns="45720" rtlCol="0">
            <a:normAutofit/>
          </a:bodyPr>
          <a:lstStyle/>
          <a:p>
            <a:pPr algn="r"/>
            <a:r>
              <a:rPr lang="en-US" kern="1200">
                <a:latin typeface="+mn-lt"/>
                <a:ea typeface="+mn-ea"/>
                <a:cs typeface="+mn-cs"/>
              </a:rPr>
              <a:t>Elian, Emily, </a:t>
            </a:r>
            <a:r>
              <a:rPr lang="en-US" kern="1200" err="1">
                <a:latin typeface="+mn-lt"/>
                <a:ea typeface="+mn-ea"/>
                <a:cs typeface="+mn-cs"/>
              </a:rPr>
              <a:t>Esi</a:t>
            </a:r>
            <a:r>
              <a:rPr lang="en-US" kern="1200">
                <a:latin typeface="+mn-lt"/>
                <a:ea typeface="+mn-ea"/>
                <a:cs typeface="+mn-cs"/>
              </a:rPr>
              <a:t>, Phil</a:t>
            </a:r>
          </a:p>
        </p:txBody>
      </p:sp>
      <p:pic>
        <p:nvPicPr>
          <p:cNvPr id="10" name="Picture 9">
            <a:extLst>
              <a:ext uri="{FF2B5EF4-FFF2-40B4-BE49-F238E27FC236}">
                <a16:creationId xmlns:a16="http://schemas.microsoft.com/office/drawing/2014/main" id="{CE1B5C78-99DF-6147-8BE0-EF1065EECA36}"/>
              </a:ext>
            </a:extLst>
          </p:cNvPr>
          <p:cNvPicPr>
            <a:picLocks noChangeAspect="1"/>
          </p:cNvPicPr>
          <p:nvPr/>
        </p:nvPicPr>
        <p:blipFill rotWithShape="1">
          <a:blip r:embed="rId5">
            <a:extLst>
              <a:ext uri="{28A0092B-C50C-407E-A947-70E740481C1C}">
                <a14:useLocalDpi xmlns:a14="http://schemas.microsoft.com/office/drawing/2010/main" val="0"/>
              </a:ext>
            </a:extLst>
          </a:blip>
          <a:srcRect l="30656" t="-1" r="5120" b="-1"/>
          <a:stretch/>
        </p:blipFill>
        <p:spPr>
          <a:xfrm>
            <a:off x="5649128" y="62007"/>
            <a:ext cx="4676901" cy="4096376"/>
          </a:xfrm>
          <a:custGeom>
            <a:avLst/>
            <a:gdLst/>
            <a:ahLst/>
            <a:cxnLst/>
            <a:rect l="l" t="t" r="r" b="b"/>
            <a:pathLst>
              <a:path w="2298408" h="2013116">
                <a:moveTo>
                  <a:pt x="655742" y="0"/>
                </a:moveTo>
                <a:cubicBezTo>
                  <a:pt x="1644875" y="0"/>
                  <a:pt x="1644875" y="0"/>
                  <a:pt x="1644875" y="0"/>
                </a:cubicBezTo>
                <a:cubicBezTo>
                  <a:pt x="1694920" y="0"/>
                  <a:pt x="1759685" y="34910"/>
                  <a:pt x="1786179" y="78547"/>
                </a:cubicBezTo>
                <a:cubicBezTo>
                  <a:pt x="2280745" y="925103"/>
                  <a:pt x="2280745" y="925103"/>
                  <a:pt x="2280745" y="925103"/>
                </a:cubicBezTo>
                <a:cubicBezTo>
                  <a:pt x="2304296" y="971649"/>
                  <a:pt x="2304296" y="1041468"/>
                  <a:pt x="2280745" y="1088014"/>
                </a:cubicBezTo>
                <a:cubicBezTo>
                  <a:pt x="1786179" y="1934570"/>
                  <a:pt x="1786179" y="1934570"/>
                  <a:pt x="1786179" y="1934570"/>
                </a:cubicBezTo>
                <a:cubicBezTo>
                  <a:pt x="1759685" y="1978207"/>
                  <a:pt x="1694920" y="2013116"/>
                  <a:pt x="1644875" y="2013116"/>
                </a:cubicBezTo>
                <a:lnTo>
                  <a:pt x="655742" y="2013116"/>
                </a:lnTo>
                <a:cubicBezTo>
                  <a:pt x="602753" y="2013116"/>
                  <a:pt x="537989" y="1978207"/>
                  <a:pt x="514438" y="1934570"/>
                </a:cubicBezTo>
                <a:cubicBezTo>
                  <a:pt x="19872" y="1088014"/>
                  <a:pt x="19872" y="1088014"/>
                  <a:pt x="19872" y="1088014"/>
                </a:cubicBezTo>
                <a:cubicBezTo>
                  <a:pt x="-6623" y="1041468"/>
                  <a:pt x="-6623" y="971649"/>
                  <a:pt x="19872" y="925103"/>
                </a:cubicBezTo>
                <a:cubicBezTo>
                  <a:pt x="514438" y="78547"/>
                  <a:pt x="514438" y="78547"/>
                  <a:pt x="514438" y="78547"/>
                </a:cubicBezTo>
                <a:cubicBezTo>
                  <a:pt x="537989" y="34910"/>
                  <a:pt x="602753" y="0"/>
                  <a:pt x="655742" y="0"/>
                </a:cubicBezTo>
                <a:close/>
              </a:path>
            </a:pathLst>
          </a:custGeom>
        </p:spPr>
      </p:pic>
      <p:pic>
        <p:nvPicPr>
          <p:cNvPr id="6" name="Picture 5" descr="A picture containing floor, indoor, building, wooden&#10;&#10;Description automatically generated">
            <a:extLst>
              <a:ext uri="{FF2B5EF4-FFF2-40B4-BE49-F238E27FC236}">
                <a16:creationId xmlns:a16="http://schemas.microsoft.com/office/drawing/2014/main" id="{9373D0C3-5195-3042-8125-A7BAC3717814}"/>
              </a:ext>
            </a:extLst>
          </p:cNvPr>
          <p:cNvPicPr>
            <a:picLocks noChangeAspect="1"/>
          </p:cNvPicPr>
          <p:nvPr/>
        </p:nvPicPr>
        <p:blipFill rotWithShape="1">
          <a:blip r:embed="rId6">
            <a:extLst>
              <a:ext uri="{28A0092B-C50C-407E-A947-70E740481C1C}">
                <a14:useLocalDpi xmlns:a14="http://schemas.microsoft.com/office/drawing/2010/main" val="0"/>
              </a:ext>
            </a:extLst>
          </a:blip>
          <a:srcRect r="25541"/>
          <a:stretch/>
        </p:blipFill>
        <p:spPr>
          <a:xfrm>
            <a:off x="-42945" y="0"/>
            <a:ext cx="7586174" cy="6904890"/>
          </a:xfrm>
          <a:custGeom>
            <a:avLst/>
            <a:gdLst/>
            <a:ahLst/>
            <a:cxnLst/>
            <a:rect l="l" t="t" r="r" b="b"/>
            <a:pathLst>
              <a:path w="7678763"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pic>
        <p:nvPicPr>
          <p:cNvPr id="7" name="Audio 6">
            <a:hlinkClick r:id="" action="ppaction://media"/>
            <a:extLst>
              <a:ext uri="{FF2B5EF4-FFF2-40B4-BE49-F238E27FC236}">
                <a16:creationId xmlns:a16="http://schemas.microsoft.com/office/drawing/2014/main" id="{B6115EBB-48FC-4295-B2D5-18110DBAE1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5996"/>
    </mc:Choice>
    <mc:Fallback>
      <p:transition spd="slow" advTm="5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800FC4F-6652-45F1-8AE0-968EED5D4699}"/>
              </a:ext>
            </a:extLst>
          </p:cNvPr>
          <p:cNvSpPr txBox="1">
            <a:spLocks/>
          </p:cNvSpPr>
          <p:nvPr/>
        </p:nvSpPr>
        <p:spPr>
          <a:xfrm>
            <a:off x="-1" y="146468"/>
            <a:ext cx="12192001" cy="618270"/>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Concept 4</a:t>
            </a:r>
            <a:endParaRPr lang="en-US"/>
          </a:p>
        </p:txBody>
      </p:sp>
      <p:pic>
        <p:nvPicPr>
          <p:cNvPr id="3" name="Picture 2">
            <a:extLst>
              <a:ext uri="{FF2B5EF4-FFF2-40B4-BE49-F238E27FC236}">
                <a16:creationId xmlns:a16="http://schemas.microsoft.com/office/drawing/2014/main" id="{92559D4F-2236-443C-8FA2-8EA37DA9FC6A}"/>
              </a:ext>
            </a:extLst>
          </p:cNvPr>
          <p:cNvPicPr>
            <a:picLocks noChangeAspect="1"/>
          </p:cNvPicPr>
          <p:nvPr/>
        </p:nvPicPr>
        <p:blipFill rotWithShape="1">
          <a:blip r:embed="rId5"/>
          <a:srcRect l="19750" t="27852" r="2750" b="6370"/>
          <a:stretch/>
        </p:blipFill>
        <p:spPr>
          <a:xfrm>
            <a:off x="121919" y="1007249"/>
            <a:ext cx="11948161" cy="5704283"/>
          </a:xfrm>
          <a:prstGeom prst="rect">
            <a:avLst/>
          </a:prstGeom>
        </p:spPr>
      </p:pic>
      <p:pic>
        <p:nvPicPr>
          <p:cNvPr id="9" name="Audio 8">
            <a:hlinkClick r:id="" action="ppaction://media"/>
            <a:extLst>
              <a:ext uri="{FF2B5EF4-FFF2-40B4-BE49-F238E27FC236}">
                <a16:creationId xmlns:a16="http://schemas.microsoft.com/office/drawing/2014/main" id="{9EEA692F-E633-42CC-B46A-795E754FC8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09245506"/>
      </p:ext>
    </p:extLst>
  </p:cSld>
  <p:clrMapOvr>
    <a:masterClrMapping/>
  </p:clrMapOvr>
  <mc:AlternateContent xmlns:mc="http://schemas.openxmlformats.org/markup-compatibility/2006" xmlns:p14="http://schemas.microsoft.com/office/powerpoint/2010/main">
    <mc:Choice Requires="p14">
      <p:transition spd="slow" p14:dur="2000" advTm="10706"/>
    </mc:Choice>
    <mc:Fallback xmlns="">
      <p:transition spd="slow" advTm="10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C895A9-E191-4FFA-A835-9D9C6E26522F}"/>
              </a:ext>
            </a:extLst>
          </p:cNvPr>
          <p:cNvPicPr>
            <a:picLocks noChangeAspect="1"/>
          </p:cNvPicPr>
          <p:nvPr/>
        </p:nvPicPr>
        <p:blipFill rotWithShape="1">
          <a:blip r:embed="rId5"/>
          <a:srcRect l="40917" t="21481" r="12000" b="36889"/>
          <a:stretch/>
        </p:blipFill>
        <p:spPr>
          <a:xfrm>
            <a:off x="29420" y="1859280"/>
            <a:ext cx="7037759" cy="3500195"/>
          </a:xfrm>
          <a:prstGeom prst="rect">
            <a:avLst/>
          </a:prstGeom>
        </p:spPr>
      </p:pic>
      <p:sp>
        <p:nvSpPr>
          <p:cNvPr id="12" name="Title 1">
            <a:extLst>
              <a:ext uri="{FF2B5EF4-FFF2-40B4-BE49-F238E27FC236}">
                <a16:creationId xmlns:a16="http://schemas.microsoft.com/office/drawing/2014/main" id="{C276FE73-6342-485A-BDAF-65DA47F81C46}"/>
              </a:ext>
            </a:extLst>
          </p:cNvPr>
          <p:cNvSpPr txBox="1">
            <a:spLocks/>
          </p:cNvSpPr>
          <p:nvPr/>
        </p:nvSpPr>
        <p:spPr>
          <a:xfrm>
            <a:off x="-1" y="146468"/>
            <a:ext cx="12192001" cy="618270"/>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Concept 5</a:t>
            </a:r>
            <a:endParaRPr lang="en-US"/>
          </a:p>
        </p:txBody>
      </p:sp>
      <p:pic>
        <p:nvPicPr>
          <p:cNvPr id="3" name="Picture 2">
            <a:extLst>
              <a:ext uri="{FF2B5EF4-FFF2-40B4-BE49-F238E27FC236}">
                <a16:creationId xmlns:a16="http://schemas.microsoft.com/office/drawing/2014/main" id="{19AB4267-0652-4090-A3F2-D8604B6CDAB1}"/>
              </a:ext>
            </a:extLst>
          </p:cNvPr>
          <p:cNvPicPr>
            <a:picLocks noChangeAspect="1"/>
          </p:cNvPicPr>
          <p:nvPr/>
        </p:nvPicPr>
        <p:blipFill rotWithShape="1">
          <a:blip r:embed="rId6"/>
          <a:srcRect l="40476" t="22664" r="23250" b="7556"/>
          <a:stretch/>
        </p:blipFill>
        <p:spPr>
          <a:xfrm>
            <a:off x="6837680" y="1031908"/>
            <a:ext cx="4905162" cy="5307933"/>
          </a:xfrm>
          <a:prstGeom prst="rect">
            <a:avLst/>
          </a:prstGeom>
        </p:spPr>
      </p:pic>
      <p:sp>
        <p:nvSpPr>
          <p:cNvPr id="4" name="Rectangle 3">
            <a:extLst>
              <a:ext uri="{FF2B5EF4-FFF2-40B4-BE49-F238E27FC236}">
                <a16:creationId xmlns:a16="http://schemas.microsoft.com/office/drawing/2014/main" id="{6BF05A6D-1BD2-414A-A62C-18C7A244FAAD}"/>
              </a:ext>
            </a:extLst>
          </p:cNvPr>
          <p:cNvSpPr/>
          <p:nvPr/>
        </p:nvSpPr>
        <p:spPr>
          <a:xfrm>
            <a:off x="8920480" y="1767840"/>
            <a:ext cx="182880" cy="290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330E3963-9EDF-4F54-9B6B-800074E0976E}"/>
              </a:ext>
            </a:extLst>
          </p:cNvPr>
          <p:cNvSpPr/>
          <p:nvPr/>
        </p:nvSpPr>
        <p:spPr>
          <a:xfrm>
            <a:off x="3211551" y="2196790"/>
            <a:ext cx="2553629" cy="579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F90E0428-E80B-4AEA-A915-61A6A5225809}"/>
              </a:ext>
            </a:extLst>
          </p:cNvPr>
          <p:cNvSpPr txBox="1"/>
          <p:nvPr/>
        </p:nvSpPr>
        <p:spPr>
          <a:xfrm>
            <a:off x="1853532" y="1474007"/>
            <a:ext cx="2716037" cy="584775"/>
          </a:xfrm>
          <a:prstGeom prst="rect">
            <a:avLst/>
          </a:prstGeom>
          <a:noFill/>
        </p:spPr>
        <p:txBody>
          <a:bodyPr wrap="square">
            <a:spAutoFit/>
          </a:bodyPr>
          <a:lstStyle/>
          <a:p>
            <a:pPr marL="0" marR="0">
              <a:spcBef>
                <a:spcPts val="0"/>
              </a:spcBef>
              <a:spcAft>
                <a:spcPts val="0"/>
              </a:spcAft>
            </a:pPr>
            <a:r>
              <a:rPr lang="en-US" sz="1600">
                <a:effectLst/>
                <a:latin typeface="Calibri" panose="020F0502020204030204" pitchFamily="34" charset="0"/>
              </a:rPr>
              <a:t>Mounted harpoon gun/ turret to shoot suction cup.</a:t>
            </a:r>
          </a:p>
        </p:txBody>
      </p:sp>
      <p:sp>
        <p:nvSpPr>
          <p:cNvPr id="10" name="Rectangle 9">
            <a:extLst>
              <a:ext uri="{FF2B5EF4-FFF2-40B4-BE49-F238E27FC236}">
                <a16:creationId xmlns:a16="http://schemas.microsoft.com/office/drawing/2014/main" id="{2A766A2B-0DE5-4B15-BF00-8DF54A44D5EB}"/>
              </a:ext>
            </a:extLst>
          </p:cNvPr>
          <p:cNvSpPr/>
          <p:nvPr/>
        </p:nvSpPr>
        <p:spPr>
          <a:xfrm>
            <a:off x="4077506" y="3114164"/>
            <a:ext cx="2760174" cy="757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3AAC8FAE-567F-43C5-84E1-A29F16306F8B}"/>
              </a:ext>
            </a:extLst>
          </p:cNvPr>
          <p:cNvSpPr txBox="1"/>
          <p:nvPr/>
        </p:nvSpPr>
        <p:spPr>
          <a:xfrm>
            <a:off x="3651245" y="2573008"/>
            <a:ext cx="2716037" cy="1077218"/>
          </a:xfrm>
          <a:prstGeom prst="rect">
            <a:avLst/>
          </a:prstGeom>
          <a:noFill/>
        </p:spPr>
        <p:txBody>
          <a:bodyPr wrap="square">
            <a:spAutoFit/>
          </a:bodyPr>
          <a:lstStyle/>
          <a:p>
            <a:pPr marL="0" marR="0">
              <a:spcBef>
                <a:spcPts val="0"/>
              </a:spcBef>
              <a:spcAft>
                <a:spcPts val="0"/>
              </a:spcAft>
            </a:pPr>
            <a:r>
              <a:rPr lang="en-US" sz="1600">
                <a:effectLst/>
                <a:latin typeface="Calibri" panose="020F0502020204030204" pitchFamily="34" charset="0"/>
              </a:rPr>
              <a:t>Spring loaded mechanism to shoot the hook. Motor to reel it in once attached to door handle.</a:t>
            </a:r>
          </a:p>
        </p:txBody>
      </p:sp>
      <p:sp>
        <p:nvSpPr>
          <p:cNvPr id="14" name="Rectangle 13">
            <a:extLst>
              <a:ext uri="{FF2B5EF4-FFF2-40B4-BE49-F238E27FC236}">
                <a16:creationId xmlns:a16="http://schemas.microsoft.com/office/drawing/2014/main" id="{39DAF354-CBB2-48E4-9C89-25D1D45A11DA}"/>
              </a:ext>
            </a:extLst>
          </p:cNvPr>
          <p:cNvSpPr/>
          <p:nvPr/>
        </p:nvSpPr>
        <p:spPr>
          <a:xfrm>
            <a:off x="6792847" y="5069543"/>
            <a:ext cx="4905162" cy="12702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7245E85-AB7D-4AE6-BAC8-643159F3D540}"/>
              </a:ext>
            </a:extLst>
          </p:cNvPr>
          <p:cNvSpPr txBox="1"/>
          <p:nvPr/>
        </p:nvSpPr>
        <p:spPr>
          <a:xfrm>
            <a:off x="5142101" y="5154637"/>
            <a:ext cx="3391158" cy="1323439"/>
          </a:xfrm>
          <a:prstGeom prst="rect">
            <a:avLst/>
          </a:prstGeom>
          <a:noFill/>
        </p:spPr>
        <p:txBody>
          <a:bodyPr wrap="square">
            <a:spAutoFit/>
          </a:bodyPr>
          <a:lstStyle/>
          <a:p>
            <a:r>
              <a:rPr lang="en-US" sz="1600">
                <a:effectLst/>
                <a:latin typeface="Calibri" panose="020F0502020204030204" pitchFamily="34" charset="0"/>
              </a:rPr>
              <a:t>Tri wheel design. Whilst the robot is traversing flat ground only 2 of the tri-wheels are in contact with the floor  - could potentially only require one of the wheels in contact also.</a:t>
            </a:r>
            <a:endParaRPr lang="en-GB" sz="1600"/>
          </a:p>
        </p:txBody>
      </p:sp>
      <p:sp>
        <p:nvSpPr>
          <p:cNvPr id="16" name="TextBox 15">
            <a:extLst>
              <a:ext uri="{FF2B5EF4-FFF2-40B4-BE49-F238E27FC236}">
                <a16:creationId xmlns:a16="http://schemas.microsoft.com/office/drawing/2014/main" id="{450E4F85-D279-4670-83A0-13FEBC7B02C4}"/>
              </a:ext>
            </a:extLst>
          </p:cNvPr>
          <p:cNvSpPr txBox="1"/>
          <p:nvPr/>
        </p:nvSpPr>
        <p:spPr>
          <a:xfrm>
            <a:off x="9245428" y="5009674"/>
            <a:ext cx="2907680" cy="1077218"/>
          </a:xfrm>
          <a:prstGeom prst="rect">
            <a:avLst/>
          </a:prstGeom>
          <a:noFill/>
        </p:spPr>
        <p:txBody>
          <a:bodyPr wrap="square">
            <a:spAutoFit/>
          </a:bodyPr>
          <a:lstStyle/>
          <a:p>
            <a:r>
              <a:rPr lang="en-US" sz="1600">
                <a:effectLst/>
                <a:latin typeface="Calibri" panose="020F0502020204030204" pitchFamily="34" charset="0"/>
              </a:rPr>
              <a:t>When the robot detects stairs the three wheels lock and instead the </a:t>
            </a:r>
            <a:r>
              <a:rPr lang="en-US" sz="1600" err="1">
                <a:effectLst/>
                <a:latin typeface="Calibri" panose="020F0502020204030204" pitchFamily="34" charset="0"/>
              </a:rPr>
              <a:t>tri-star</a:t>
            </a:r>
            <a:r>
              <a:rPr lang="en-US" sz="1600">
                <a:effectLst/>
                <a:latin typeface="Calibri" panose="020F0502020204030204" pitchFamily="34" charset="0"/>
              </a:rPr>
              <a:t> frame rotates allowing it to ascend.</a:t>
            </a:r>
            <a:endParaRPr lang="en-GB" sz="1600"/>
          </a:p>
        </p:txBody>
      </p:sp>
      <p:pic>
        <p:nvPicPr>
          <p:cNvPr id="19" name="Audio 18">
            <a:hlinkClick r:id="" action="ppaction://media"/>
            <a:extLst>
              <a:ext uri="{FF2B5EF4-FFF2-40B4-BE49-F238E27FC236}">
                <a16:creationId xmlns:a16="http://schemas.microsoft.com/office/drawing/2014/main" id="{8FFABD78-FC27-48C4-8903-F108941C1F7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12797635"/>
      </p:ext>
    </p:extLst>
  </p:cSld>
  <p:clrMapOvr>
    <a:masterClrMapping/>
  </p:clrMapOvr>
  <mc:AlternateContent xmlns:mc="http://schemas.openxmlformats.org/markup-compatibility/2006">
    <mc:Choice xmlns:p14="http://schemas.microsoft.com/office/powerpoint/2010/main" Requires="p14">
      <p:transition spd="slow" p14:dur="2000" advTm="17944"/>
    </mc:Choice>
    <mc:Fallback>
      <p:transition spd="slow" advTm="17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 engineering drawing&#10;&#10;Description automatically generated">
            <a:extLst>
              <a:ext uri="{FF2B5EF4-FFF2-40B4-BE49-F238E27FC236}">
                <a16:creationId xmlns:a16="http://schemas.microsoft.com/office/drawing/2014/main" id="{F47E77B6-64FB-4EBC-98B6-13D97E597A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7509" y="1048215"/>
            <a:ext cx="9016982" cy="5511568"/>
          </a:xfrm>
          <a:prstGeom prst="rect">
            <a:avLst/>
          </a:prstGeom>
        </p:spPr>
      </p:pic>
      <p:sp>
        <p:nvSpPr>
          <p:cNvPr id="8" name="Title 1">
            <a:extLst>
              <a:ext uri="{FF2B5EF4-FFF2-40B4-BE49-F238E27FC236}">
                <a16:creationId xmlns:a16="http://schemas.microsoft.com/office/drawing/2014/main" id="{355263CE-6045-4565-8A05-84402B964E30}"/>
              </a:ext>
            </a:extLst>
          </p:cNvPr>
          <p:cNvSpPr txBox="1">
            <a:spLocks/>
          </p:cNvSpPr>
          <p:nvPr/>
        </p:nvSpPr>
        <p:spPr>
          <a:xfrm>
            <a:off x="-1" y="146468"/>
            <a:ext cx="12192001" cy="618270"/>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Concept 6</a:t>
            </a:r>
            <a:endParaRPr lang="en-US"/>
          </a:p>
        </p:txBody>
      </p:sp>
      <p:pic>
        <p:nvPicPr>
          <p:cNvPr id="2" name="Audio 1">
            <a:hlinkClick r:id="" action="ppaction://media"/>
            <a:extLst>
              <a:ext uri="{FF2B5EF4-FFF2-40B4-BE49-F238E27FC236}">
                <a16:creationId xmlns:a16="http://schemas.microsoft.com/office/drawing/2014/main" id="{A1B42D57-C8A7-483D-B730-9CF1D8A05AA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35698582"/>
      </p:ext>
    </p:extLst>
  </p:cSld>
  <p:clrMapOvr>
    <a:masterClrMapping/>
  </p:clrMapOvr>
  <mc:AlternateContent xmlns:mc="http://schemas.openxmlformats.org/markup-compatibility/2006" xmlns:p14="http://schemas.microsoft.com/office/powerpoint/2010/main">
    <mc:Choice Requires="p14">
      <p:transition spd="slow" p14:dur="2000" advTm="16199"/>
    </mc:Choice>
    <mc:Fallback xmlns="">
      <p:transition spd="slow" advTm="16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A76C-5F28-477E-A687-BC5981C717EF}"/>
              </a:ext>
            </a:extLst>
          </p:cNvPr>
          <p:cNvSpPr>
            <a:spLocks noGrp="1"/>
          </p:cNvSpPr>
          <p:nvPr>
            <p:ph type="title"/>
          </p:nvPr>
        </p:nvSpPr>
        <p:spPr>
          <a:xfrm>
            <a:off x="3403600" y="83116"/>
            <a:ext cx="5105400" cy="605928"/>
          </a:xfrm>
          <a:solidFill>
            <a:srgbClr val="FFC000"/>
          </a:solidFill>
          <a:ln w="38100">
            <a:solidFill>
              <a:schemeClr val="tx1"/>
            </a:solidFill>
          </a:ln>
        </p:spPr>
        <p:txBody>
          <a:bodyPr>
            <a:normAutofit fontScale="90000"/>
          </a:bodyPr>
          <a:lstStyle/>
          <a:p>
            <a:pPr algn="ctr"/>
            <a:r>
              <a:rPr lang="en-US" b="1">
                <a:cs typeface="Calibri Light"/>
              </a:rPr>
              <a:t>Downselection - MCDA</a:t>
            </a:r>
            <a:endParaRPr lang="en-US" b="1"/>
          </a:p>
        </p:txBody>
      </p:sp>
      <p:graphicFrame>
        <p:nvGraphicFramePr>
          <p:cNvPr id="4" name="Table 4">
            <a:extLst>
              <a:ext uri="{FF2B5EF4-FFF2-40B4-BE49-F238E27FC236}">
                <a16:creationId xmlns:a16="http://schemas.microsoft.com/office/drawing/2014/main" id="{18632F04-4DB7-4D3D-AE76-CF35B0EEF5CA}"/>
              </a:ext>
            </a:extLst>
          </p:cNvPr>
          <p:cNvGraphicFramePr>
            <a:graphicFrameLocks noGrp="1"/>
          </p:cNvGraphicFramePr>
          <p:nvPr>
            <p:ph idx="1"/>
            <p:extLst>
              <p:ext uri="{D42A27DB-BD31-4B8C-83A1-F6EECF244321}">
                <p14:modId xmlns:p14="http://schemas.microsoft.com/office/powerpoint/2010/main" val="1550842437"/>
              </p:ext>
            </p:extLst>
          </p:nvPr>
        </p:nvGraphicFramePr>
        <p:xfrm>
          <a:off x="119803" y="848360"/>
          <a:ext cx="11952394" cy="5476240"/>
        </p:xfrm>
        <a:graphic>
          <a:graphicData uri="http://schemas.openxmlformats.org/drawingml/2006/table">
            <a:tbl>
              <a:tblPr firstRow="1" bandRow="1">
                <a:tableStyleId>{5940675A-B579-460E-94D1-54222C63F5DA}</a:tableStyleId>
              </a:tblPr>
              <a:tblGrid>
                <a:gridCol w="1508030">
                  <a:extLst>
                    <a:ext uri="{9D8B030D-6E8A-4147-A177-3AD203B41FA5}">
                      <a16:colId xmlns:a16="http://schemas.microsoft.com/office/drawing/2014/main" val="2543607038"/>
                    </a:ext>
                  </a:extLst>
                </a:gridCol>
                <a:gridCol w="980864">
                  <a:extLst>
                    <a:ext uri="{9D8B030D-6E8A-4147-A177-3AD203B41FA5}">
                      <a16:colId xmlns:a16="http://schemas.microsoft.com/office/drawing/2014/main" val="2898946429"/>
                    </a:ext>
                  </a:extLst>
                </a:gridCol>
                <a:gridCol w="788625">
                  <a:extLst>
                    <a:ext uri="{9D8B030D-6E8A-4147-A177-3AD203B41FA5}">
                      <a16:colId xmlns:a16="http://schemas.microsoft.com/office/drawing/2014/main" val="3977573622"/>
                    </a:ext>
                  </a:extLst>
                </a:gridCol>
                <a:gridCol w="788625">
                  <a:extLst>
                    <a:ext uri="{9D8B030D-6E8A-4147-A177-3AD203B41FA5}">
                      <a16:colId xmlns:a16="http://schemas.microsoft.com/office/drawing/2014/main" val="1399359616"/>
                    </a:ext>
                  </a:extLst>
                </a:gridCol>
                <a:gridCol w="788625">
                  <a:extLst>
                    <a:ext uri="{9D8B030D-6E8A-4147-A177-3AD203B41FA5}">
                      <a16:colId xmlns:a16="http://schemas.microsoft.com/office/drawing/2014/main" val="1722302088"/>
                    </a:ext>
                  </a:extLst>
                </a:gridCol>
                <a:gridCol w="788625">
                  <a:extLst>
                    <a:ext uri="{9D8B030D-6E8A-4147-A177-3AD203B41FA5}">
                      <a16:colId xmlns:a16="http://schemas.microsoft.com/office/drawing/2014/main" val="3260039847"/>
                    </a:ext>
                  </a:extLst>
                </a:gridCol>
                <a:gridCol w="788625">
                  <a:extLst>
                    <a:ext uri="{9D8B030D-6E8A-4147-A177-3AD203B41FA5}">
                      <a16:colId xmlns:a16="http://schemas.microsoft.com/office/drawing/2014/main" val="2313420576"/>
                    </a:ext>
                  </a:extLst>
                </a:gridCol>
                <a:gridCol w="788625">
                  <a:extLst>
                    <a:ext uri="{9D8B030D-6E8A-4147-A177-3AD203B41FA5}">
                      <a16:colId xmlns:a16="http://schemas.microsoft.com/office/drawing/2014/main" val="1562821307"/>
                    </a:ext>
                  </a:extLst>
                </a:gridCol>
                <a:gridCol w="788625">
                  <a:extLst>
                    <a:ext uri="{9D8B030D-6E8A-4147-A177-3AD203B41FA5}">
                      <a16:colId xmlns:a16="http://schemas.microsoft.com/office/drawing/2014/main" val="4255268316"/>
                    </a:ext>
                  </a:extLst>
                </a:gridCol>
                <a:gridCol w="788625">
                  <a:extLst>
                    <a:ext uri="{9D8B030D-6E8A-4147-A177-3AD203B41FA5}">
                      <a16:colId xmlns:a16="http://schemas.microsoft.com/office/drawing/2014/main" val="1625054673"/>
                    </a:ext>
                  </a:extLst>
                </a:gridCol>
                <a:gridCol w="788625">
                  <a:extLst>
                    <a:ext uri="{9D8B030D-6E8A-4147-A177-3AD203B41FA5}">
                      <a16:colId xmlns:a16="http://schemas.microsoft.com/office/drawing/2014/main" val="3860705080"/>
                    </a:ext>
                  </a:extLst>
                </a:gridCol>
                <a:gridCol w="788625">
                  <a:extLst>
                    <a:ext uri="{9D8B030D-6E8A-4147-A177-3AD203B41FA5}">
                      <a16:colId xmlns:a16="http://schemas.microsoft.com/office/drawing/2014/main" val="2774932729"/>
                    </a:ext>
                  </a:extLst>
                </a:gridCol>
                <a:gridCol w="788625">
                  <a:extLst>
                    <a:ext uri="{9D8B030D-6E8A-4147-A177-3AD203B41FA5}">
                      <a16:colId xmlns:a16="http://schemas.microsoft.com/office/drawing/2014/main" val="546159723"/>
                    </a:ext>
                  </a:extLst>
                </a:gridCol>
                <a:gridCol w="788625">
                  <a:extLst>
                    <a:ext uri="{9D8B030D-6E8A-4147-A177-3AD203B41FA5}">
                      <a16:colId xmlns:a16="http://schemas.microsoft.com/office/drawing/2014/main" val="285754011"/>
                    </a:ext>
                  </a:extLst>
                </a:gridCol>
              </a:tblGrid>
              <a:tr h="370840">
                <a:tc>
                  <a:txBody>
                    <a:bodyPr/>
                    <a:lstStyle/>
                    <a:p>
                      <a:endParaRPr lang="en-GB" sz="1400"/>
                    </a:p>
                  </a:txBody>
                  <a:tcPr/>
                </a:tc>
                <a:tc>
                  <a:txBody>
                    <a:bodyPr/>
                    <a:lstStyle/>
                    <a:p>
                      <a:endParaRPr lang="en-GB" sz="1400"/>
                    </a:p>
                  </a:txBody>
                  <a:tcPr/>
                </a:tc>
                <a:tc gridSpan="2">
                  <a:txBody>
                    <a:bodyPr/>
                    <a:lstStyle/>
                    <a:p>
                      <a:r>
                        <a:rPr lang="en-GB" sz="1400"/>
                        <a:t>Concept 1</a:t>
                      </a:r>
                    </a:p>
                  </a:txBody>
                  <a:tcPr/>
                </a:tc>
                <a:tc hMerge="1">
                  <a:txBody>
                    <a:bodyPr/>
                    <a:lstStyle/>
                    <a:p>
                      <a:endParaRPr lang="en-GB" sz="1400"/>
                    </a:p>
                  </a:txBody>
                  <a:tcPr/>
                </a:tc>
                <a:tc gridSpan="2">
                  <a:txBody>
                    <a:bodyPr/>
                    <a:lstStyle/>
                    <a:p>
                      <a:r>
                        <a:rPr lang="en-GB" sz="1400"/>
                        <a:t>Concept 2</a:t>
                      </a:r>
                    </a:p>
                  </a:txBody>
                  <a:tcPr/>
                </a:tc>
                <a:tc hMerge="1">
                  <a:txBody>
                    <a:bodyPr/>
                    <a:lstStyle/>
                    <a:p>
                      <a:endParaRPr lang="en-GB" sz="1400"/>
                    </a:p>
                  </a:txBody>
                  <a:tcPr/>
                </a:tc>
                <a:tc gridSpan="2">
                  <a:txBody>
                    <a:bodyPr/>
                    <a:lstStyle/>
                    <a:p>
                      <a:r>
                        <a:rPr lang="en-GB" sz="1400"/>
                        <a:t>Concept 3</a:t>
                      </a:r>
                    </a:p>
                  </a:txBody>
                  <a:tcPr/>
                </a:tc>
                <a:tc hMerge="1">
                  <a:txBody>
                    <a:bodyPr/>
                    <a:lstStyle/>
                    <a:p>
                      <a:endParaRPr lang="en-GB" sz="1400"/>
                    </a:p>
                  </a:txBody>
                  <a:tcPr/>
                </a:tc>
                <a:tc gridSpan="2">
                  <a:txBody>
                    <a:bodyPr/>
                    <a:lstStyle/>
                    <a:p>
                      <a:r>
                        <a:rPr lang="en-GB" sz="1400"/>
                        <a:t>Concept 4</a:t>
                      </a:r>
                    </a:p>
                  </a:txBody>
                  <a:tcPr/>
                </a:tc>
                <a:tc hMerge="1">
                  <a:txBody>
                    <a:bodyPr/>
                    <a:lstStyle/>
                    <a:p>
                      <a:endParaRPr lang="en-GB" sz="1400"/>
                    </a:p>
                  </a:txBody>
                  <a:tcPr/>
                </a:tc>
                <a:tc gridSpan="2">
                  <a:txBody>
                    <a:bodyPr/>
                    <a:lstStyle/>
                    <a:p>
                      <a:r>
                        <a:rPr lang="en-GB" sz="1400"/>
                        <a:t>Concept 5</a:t>
                      </a:r>
                    </a:p>
                  </a:txBody>
                  <a:tcPr/>
                </a:tc>
                <a:tc hMerge="1">
                  <a:txBody>
                    <a:bodyPr/>
                    <a:lstStyle/>
                    <a:p>
                      <a:endParaRPr lang="en-GB" sz="1400"/>
                    </a:p>
                  </a:txBody>
                  <a:tcPr/>
                </a:tc>
                <a:tc gridSpan="2">
                  <a:txBody>
                    <a:bodyPr/>
                    <a:lstStyle/>
                    <a:p>
                      <a:r>
                        <a:rPr lang="en-GB" sz="1400"/>
                        <a:t>Concept 6</a:t>
                      </a:r>
                    </a:p>
                  </a:txBody>
                  <a:tcPr/>
                </a:tc>
                <a:tc hMerge="1">
                  <a:txBody>
                    <a:bodyPr/>
                    <a:lstStyle/>
                    <a:p>
                      <a:endParaRPr lang="en-GB" sz="1400"/>
                    </a:p>
                  </a:txBody>
                  <a:tcPr/>
                </a:tc>
                <a:extLst>
                  <a:ext uri="{0D108BD9-81ED-4DB2-BD59-A6C34878D82A}">
                    <a16:rowId xmlns:a16="http://schemas.microsoft.com/office/drawing/2014/main" val="1642603506"/>
                  </a:ext>
                </a:extLst>
              </a:tr>
              <a:tr h="370840">
                <a:tc>
                  <a:txBody>
                    <a:bodyPr/>
                    <a:lstStyle/>
                    <a:p>
                      <a:r>
                        <a:rPr lang="en-GB" sz="1400"/>
                        <a:t>Criteria</a:t>
                      </a:r>
                    </a:p>
                  </a:txBody>
                  <a:tcPr/>
                </a:tc>
                <a:tc>
                  <a:txBody>
                    <a:bodyPr/>
                    <a:lstStyle/>
                    <a:p>
                      <a:r>
                        <a:rPr lang="en-GB" sz="1400"/>
                        <a:t>Weighting</a:t>
                      </a:r>
                    </a:p>
                  </a:txBody>
                  <a:tcPr/>
                </a:tc>
                <a:tc>
                  <a:txBody>
                    <a:bodyPr/>
                    <a:lstStyle/>
                    <a:p>
                      <a:r>
                        <a:rPr lang="en-GB" sz="1400"/>
                        <a:t>S</a:t>
                      </a:r>
                    </a:p>
                  </a:txBody>
                  <a:tcPr/>
                </a:tc>
                <a:tc>
                  <a:txBody>
                    <a:bodyPr/>
                    <a:lstStyle/>
                    <a:p>
                      <a:r>
                        <a:rPr lang="en-GB" sz="1400"/>
                        <a:t>W</a:t>
                      </a:r>
                    </a:p>
                  </a:txBody>
                  <a:tcPr/>
                </a:tc>
                <a:tc>
                  <a:txBody>
                    <a:bodyPr/>
                    <a:lstStyle/>
                    <a:p>
                      <a:r>
                        <a:rPr lang="en-GB" sz="1400"/>
                        <a:t>S</a:t>
                      </a:r>
                    </a:p>
                  </a:txBody>
                  <a:tcPr/>
                </a:tc>
                <a:tc>
                  <a:txBody>
                    <a:bodyPr/>
                    <a:lstStyle/>
                    <a:p>
                      <a:r>
                        <a:rPr lang="en-GB" sz="1400"/>
                        <a:t>W</a:t>
                      </a:r>
                    </a:p>
                  </a:txBody>
                  <a:tcPr/>
                </a:tc>
                <a:tc>
                  <a:txBody>
                    <a:bodyPr/>
                    <a:lstStyle/>
                    <a:p>
                      <a:r>
                        <a:rPr lang="en-GB" sz="1400"/>
                        <a:t>S</a:t>
                      </a:r>
                    </a:p>
                  </a:txBody>
                  <a:tcPr/>
                </a:tc>
                <a:tc>
                  <a:txBody>
                    <a:bodyPr/>
                    <a:lstStyle/>
                    <a:p>
                      <a:r>
                        <a:rPr lang="en-GB" sz="1400"/>
                        <a:t>W</a:t>
                      </a:r>
                    </a:p>
                  </a:txBody>
                  <a:tcPr/>
                </a:tc>
                <a:tc>
                  <a:txBody>
                    <a:bodyPr/>
                    <a:lstStyle/>
                    <a:p>
                      <a:r>
                        <a:rPr lang="en-GB" sz="1400"/>
                        <a:t>S</a:t>
                      </a:r>
                    </a:p>
                  </a:txBody>
                  <a:tcPr/>
                </a:tc>
                <a:tc>
                  <a:txBody>
                    <a:bodyPr/>
                    <a:lstStyle/>
                    <a:p>
                      <a:r>
                        <a:rPr lang="en-GB" sz="1400"/>
                        <a:t>W</a:t>
                      </a:r>
                    </a:p>
                  </a:txBody>
                  <a:tcPr/>
                </a:tc>
                <a:tc>
                  <a:txBody>
                    <a:bodyPr/>
                    <a:lstStyle/>
                    <a:p>
                      <a:r>
                        <a:rPr lang="en-GB" sz="1400"/>
                        <a:t>S</a:t>
                      </a:r>
                    </a:p>
                  </a:txBody>
                  <a:tcPr/>
                </a:tc>
                <a:tc>
                  <a:txBody>
                    <a:bodyPr/>
                    <a:lstStyle/>
                    <a:p>
                      <a:r>
                        <a:rPr lang="en-GB" sz="1400"/>
                        <a:t>W</a:t>
                      </a:r>
                    </a:p>
                  </a:txBody>
                  <a:tcPr/>
                </a:tc>
                <a:tc>
                  <a:txBody>
                    <a:bodyPr/>
                    <a:lstStyle/>
                    <a:p>
                      <a:r>
                        <a:rPr lang="en-GB" sz="1400"/>
                        <a:t>S</a:t>
                      </a:r>
                    </a:p>
                  </a:txBody>
                  <a:tcPr/>
                </a:tc>
                <a:tc>
                  <a:txBody>
                    <a:bodyPr/>
                    <a:lstStyle/>
                    <a:p>
                      <a:r>
                        <a:rPr lang="en-GB" sz="1400"/>
                        <a:t>W</a:t>
                      </a:r>
                    </a:p>
                  </a:txBody>
                  <a:tcPr>
                    <a:solidFill>
                      <a:srgbClr val="FFC000"/>
                    </a:solidFill>
                  </a:tcPr>
                </a:tc>
                <a:extLst>
                  <a:ext uri="{0D108BD9-81ED-4DB2-BD59-A6C34878D82A}">
                    <a16:rowId xmlns:a16="http://schemas.microsoft.com/office/drawing/2014/main" val="2605751816"/>
                  </a:ext>
                </a:extLst>
              </a:tr>
              <a:tr h="370840">
                <a:tc>
                  <a:txBody>
                    <a:bodyPr/>
                    <a:lstStyle/>
                    <a:p>
                      <a:r>
                        <a:rPr lang="en-GB" sz="1400"/>
                        <a:t>Function – Manoeuvrability</a:t>
                      </a:r>
                    </a:p>
                  </a:txBody>
                  <a:tcPr/>
                </a:tc>
                <a:tc>
                  <a:txBody>
                    <a:bodyPr/>
                    <a:lstStyle/>
                    <a:p>
                      <a:r>
                        <a:rPr lang="en-GB" sz="1400"/>
                        <a:t>9</a:t>
                      </a:r>
                    </a:p>
                  </a:txBody>
                  <a:tcPr/>
                </a:tc>
                <a:tc>
                  <a:txBody>
                    <a:bodyPr/>
                    <a:lstStyle/>
                    <a:p>
                      <a:r>
                        <a:rPr lang="en-GB" sz="1400"/>
                        <a:t>5</a:t>
                      </a:r>
                    </a:p>
                  </a:txBody>
                  <a:tcPr>
                    <a:solidFill>
                      <a:srgbClr val="FFC000"/>
                    </a:solidFill>
                  </a:tcPr>
                </a:tc>
                <a:tc>
                  <a:txBody>
                    <a:bodyPr/>
                    <a:lstStyle/>
                    <a:p>
                      <a:r>
                        <a:rPr lang="en-GB" sz="1400"/>
                        <a:t>45</a:t>
                      </a:r>
                    </a:p>
                  </a:txBody>
                  <a:tcPr/>
                </a:tc>
                <a:tc>
                  <a:txBody>
                    <a:bodyPr/>
                    <a:lstStyle/>
                    <a:p>
                      <a:r>
                        <a:rPr lang="en-GB" sz="1400"/>
                        <a:t>3</a:t>
                      </a:r>
                    </a:p>
                  </a:txBody>
                  <a:tcPr/>
                </a:tc>
                <a:tc>
                  <a:txBody>
                    <a:bodyPr/>
                    <a:lstStyle/>
                    <a:p>
                      <a:r>
                        <a:rPr lang="en-GB" sz="1400"/>
                        <a:t>27</a:t>
                      </a:r>
                    </a:p>
                  </a:txBody>
                  <a:tcPr/>
                </a:tc>
                <a:tc>
                  <a:txBody>
                    <a:bodyPr/>
                    <a:lstStyle/>
                    <a:p>
                      <a:r>
                        <a:rPr lang="en-GB" sz="1400"/>
                        <a:t>2</a:t>
                      </a:r>
                    </a:p>
                  </a:txBody>
                  <a:tcPr/>
                </a:tc>
                <a:tc>
                  <a:txBody>
                    <a:bodyPr/>
                    <a:lstStyle/>
                    <a:p>
                      <a:r>
                        <a:rPr lang="en-GB" sz="1400"/>
                        <a:t>18</a:t>
                      </a:r>
                    </a:p>
                  </a:txBody>
                  <a:tcPr/>
                </a:tc>
                <a:tc>
                  <a:txBody>
                    <a:bodyPr/>
                    <a:lstStyle/>
                    <a:p>
                      <a:r>
                        <a:rPr lang="en-GB" sz="1400"/>
                        <a:t>2</a:t>
                      </a:r>
                    </a:p>
                  </a:txBody>
                  <a:tcPr/>
                </a:tc>
                <a:tc>
                  <a:txBody>
                    <a:bodyPr/>
                    <a:lstStyle/>
                    <a:p>
                      <a:r>
                        <a:rPr lang="en-GB" sz="1400"/>
                        <a:t>18</a:t>
                      </a:r>
                    </a:p>
                  </a:txBody>
                  <a:tcPr/>
                </a:tc>
                <a:tc>
                  <a:txBody>
                    <a:bodyPr/>
                    <a:lstStyle/>
                    <a:p>
                      <a:r>
                        <a:rPr lang="en-GB" sz="1400"/>
                        <a:t>4</a:t>
                      </a:r>
                    </a:p>
                  </a:txBody>
                  <a:tcPr/>
                </a:tc>
                <a:tc>
                  <a:txBody>
                    <a:bodyPr/>
                    <a:lstStyle/>
                    <a:p>
                      <a:r>
                        <a:rPr lang="en-GB" sz="1400"/>
                        <a:t>36</a:t>
                      </a:r>
                    </a:p>
                  </a:txBody>
                  <a:tcPr/>
                </a:tc>
                <a:tc>
                  <a:txBody>
                    <a:bodyPr/>
                    <a:lstStyle/>
                    <a:p>
                      <a:r>
                        <a:rPr lang="en-GB" sz="1400"/>
                        <a:t>4</a:t>
                      </a:r>
                    </a:p>
                  </a:txBody>
                  <a:tcPr/>
                </a:tc>
                <a:tc>
                  <a:txBody>
                    <a:bodyPr/>
                    <a:lstStyle/>
                    <a:p>
                      <a:r>
                        <a:rPr lang="en-GB" sz="1400"/>
                        <a:t>36</a:t>
                      </a:r>
                    </a:p>
                  </a:txBody>
                  <a:tcPr>
                    <a:solidFill>
                      <a:srgbClr val="FFC000"/>
                    </a:solidFill>
                  </a:tcPr>
                </a:tc>
                <a:extLst>
                  <a:ext uri="{0D108BD9-81ED-4DB2-BD59-A6C34878D82A}">
                    <a16:rowId xmlns:a16="http://schemas.microsoft.com/office/drawing/2014/main" val="2917786331"/>
                  </a:ext>
                </a:extLst>
              </a:tr>
              <a:tr h="370840">
                <a:tc>
                  <a:txBody>
                    <a:bodyPr/>
                    <a:lstStyle/>
                    <a:p>
                      <a:r>
                        <a:rPr lang="en-GB" sz="1400"/>
                        <a:t>Function – Getting through a door</a:t>
                      </a:r>
                    </a:p>
                  </a:txBody>
                  <a:tcPr/>
                </a:tc>
                <a:tc>
                  <a:txBody>
                    <a:bodyPr/>
                    <a:lstStyle/>
                    <a:p>
                      <a:r>
                        <a:rPr lang="en-GB" sz="1400"/>
                        <a:t>9</a:t>
                      </a:r>
                    </a:p>
                  </a:txBody>
                  <a:tcPr/>
                </a:tc>
                <a:tc>
                  <a:txBody>
                    <a:bodyPr/>
                    <a:lstStyle/>
                    <a:p>
                      <a:r>
                        <a:rPr lang="en-GB" sz="1400"/>
                        <a:t>3</a:t>
                      </a:r>
                    </a:p>
                  </a:txBody>
                  <a:tcPr/>
                </a:tc>
                <a:tc>
                  <a:txBody>
                    <a:bodyPr/>
                    <a:lstStyle/>
                    <a:p>
                      <a:r>
                        <a:rPr lang="en-GB" sz="1400"/>
                        <a:t>27</a:t>
                      </a:r>
                    </a:p>
                  </a:txBody>
                  <a:tcPr/>
                </a:tc>
                <a:tc>
                  <a:txBody>
                    <a:bodyPr/>
                    <a:lstStyle/>
                    <a:p>
                      <a:r>
                        <a:rPr lang="en-GB" sz="1400"/>
                        <a:t>5</a:t>
                      </a:r>
                    </a:p>
                  </a:txBody>
                  <a:tcPr>
                    <a:solidFill>
                      <a:srgbClr val="FFC000"/>
                    </a:solidFill>
                  </a:tcPr>
                </a:tc>
                <a:tc>
                  <a:txBody>
                    <a:bodyPr/>
                    <a:lstStyle/>
                    <a:p>
                      <a:r>
                        <a:rPr lang="en-GB" sz="1400"/>
                        <a:t>45</a:t>
                      </a:r>
                    </a:p>
                  </a:txBody>
                  <a:tcPr/>
                </a:tc>
                <a:tc>
                  <a:txBody>
                    <a:bodyPr/>
                    <a:lstStyle/>
                    <a:p>
                      <a:r>
                        <a:rPr lang="en-GB" sz="1400"/>
                        <a:t>5</a:t>
                      </a:r>
                    </a:p>
                  </a:txBody>
                  <a:tcPr>
                    <a:solidFill>
                      <a:srgbClr val="FFC000"/>
                    </a:solidFill>
                  </a:tcPr>
                </a:tc>
                <a:tc>
                  <a:txBody>
                    <a:bodyPr/>
                    <a:lstStyle/>
                    <a:p>
                      <a:r>
                        <a:rPr lang="en-GB" sz="1400"/>
                        <a:t>36</a:t>
                      </a:r>
                    </a:p>
                  </a:txBody>
                  <a:tcPr/>
                </a:tc>
                <a:tc>
                  <a:txBody>
                    <a:bodyPr/>
                    <a:lstStyle/>
                    <a:p>
                      <a:r>
                        <a:rPr lang="en-GB" sz="1400"/>
                        <a:t>2</a:t>
                      </a:r>
                    </a:p>
                  </a:txBody>
                  <a:tcPr/>
                </a:tc>
                <a:tc>
                  <a:txBody>
                    <a:bodyPr/>
                    <a:lstStyle/>
                    <a:p>
                      <a:r>
                        <a:rPr lang="en-GB" sz="1400"/>
                        <a:t>18</a:t>
                      </a:r>
                    </a:p>
                  </a:txBody>
                  <a:tcPr/>
                </a:tc>
                <a:tc>
                  <a:txBody>
                    <a:bodyPr/>
                    <a:lstStyle/>
                    <a:p>
                      <a:r>
                        <a:rPr lang="en-GB" sz="1400"/>
                        <a:t>2</a:t>
                      </a:r>
                    </a:p>
                  </a:txBody>
                  <a:tcPr/>
                </a:tc>
                <a:tc>
                  <a:txBody>
                    <a:bodyPr/>
                    <a:lstStyle/>
                    <a:p>
                      <a:r>
                        <a:rPr lang="en-GB" sz="1400"/>
                        <a:t>18</a:t>
                      </a:r>
                    </a:p>
                  </a:txBody>
                  <a:tcPr/>
                </a:tc>
                <a:tc>
                  <a:txBody>
                    <a:bodyPr/>
                    <a:lstStyle/>
                    <a:p>
                      <a:r>
                        <a:rPr lang="en-GB" sz="1400"/>
                        <a:t>4</a:t>
                      </a:r>
                    </a:p>
                  </a:txBody>
                  <a:tcPr/>
                </a:tc>
                <a:tc>
                  <a:txBody>
                    <a:bodyPr/>
                    <a:lstStyle/>
                    <a:p>
                      <a:r>
                        <a:rPr lang="en-GB" sz="1400"/>
                        <a:t>36</a:t>
                      </a:r>
                    </a:p>
                  </a:txBody>
                  <a:tcPr>
                    <a:solidFill>
                      <a:srgbClr val="FFC000"/>
                    </a:solidFill>
                  </a:tcPr>
                </a:tc>
                <a:extLst>
                  <a:ext uri="{0D108BD9-81ED-4DB2-BD59-A6C34878D82A}">
                    <a16:rowId xmlns:a16="http://schemas.microsoft.com/office/drawing/2014/main" val="2904992389"/>
                  </a:ext>
                </a:extLst>
              </a:tr>
              <a:tr h="370840">
                <a:tc>
                  <a:txBody>
                    <a:bodyPr/>
                    <a:lstStyle/>
                    <a:p>
                      <a:r>
                        <a:rPr lang="en-GB" sz="1400"/>
                        <a:t>Durability</a:t>
                      </a:r>
                    </a:p>
                  </a:txBody>
                  <a:tcPr/>
                </a:tc>
                <a:tc>
                  <a:txBody>
                    <a:bodyPr/>
                    <a:lstStyle/>
                    <a:p>
                      <a:r>
                        <a:rPr lang="en-GB" sz="1400"/>
                        <a:t>8</a:t>
                      </a:r>
                    </a:p>
                  </a:txBody>
                  <a:tcPr/>
                </a:tc>
                <a:tc>
                  <a:txBody>
                    <a:bodyPr/>
                    <a:lstStyle/>
                    <a:p>
                      <a:r>
                        <a:rPr lang="en-GB" sz="1400"/>
                        <a:t>2</a:t>
                      </a:r>
                    </a:p>
                  </a:txBody>
                  <a:tcPr/>
                </a:tc>
                <a:tc>
                  <a:txBody>
                    <a:bodyPr/>
                    <a:lstStyle/>
                    <a:p>
                      <a:r>
                        <a:rPr lang="en-GB" sz="1400"/>
                        <a:t>16</a:t>
                      </a:r>
                    </a:p>
                  </a:txBody>
                  <a:tcPr/>
                </a:tc>
                <a:tc>
                  <a:txBody>
                    <a:bodyPr/>
                    <a:lstStyle/>
                    <a:p>
                      <a:r>
                        <a:rPr lang="en-GB" sz="1400"/>
                        <a:t>3</a:t>
                      </a:r>
                    </a:p>
                  </a:txBody>
                  <a:tcPr/>
                </a:tc>
                <a:tc>
                  <a:txBody>
                    <a:bodyPr/>
                    <a:lstStyle/>
                    <a:p>
                      <a:r>
                        <a:rPr lang="en-GB" sz="1400"/>
                        <a:t>24</a:t>
                      </a:r>
                    </a:p>
                  </a:txBody>
                  <a:tcPr/>
                </a:tc>
                <a:tc>
                  <a:txBody>
                    <a:bodyPr/>
                    <a:lstStyle/>
                    <a:p>
                      <a:r>
                        <a:rPr lang="en-GB" sz="1400"/>
                        <a:t>4</a:t>
                      </a:r>
                    </a:p>
                  </a:txBody>
                  <a:tcPr/>
                </a:tc>
                <a:tc>
                  <a:txBody>
                    <a:bodyPr/>
                    <a:lstStyle/>
                    <a:p>
                      <a:r>
                        <a:rPr lang="en-GB" sz="1400"/>
                        <a:t>32</a:t>
                      </a:r>
                    </a:p>
                  </a:txBody>
                  <a:tcPr/>
                </a:tc>
                <a:tc>
                  <a:txBody>
                    <a:bodyPr/>
                    <a:lstStyle/>
                    <a:p>
                      <a:r>
                        <a:rPr lang="en-GB" sz="1400"/>
                        <a:t>1</a:t>
                      </a:r>
                    </a:p>
                  </a:txBody>
                  <a:tcPr/>
                </a:tc>
                <a:tc>
                  <a:txBody>
                    <a:bodyPr/>
                    <a:lstStyle/>
                    <a:p>
                      <a:r>
                        <a:rPr lang="en-GB" sz="1400"/>
                        <a:t>8</a:t>
                      </a:r>
                    </a:p>
                  </a:txBody>
                  <a:tcPr/>
                </a:tc>
                <a:tc>
                  <a:txBody>
                    <a:bodyPr/>
                    <a:lstStyle/>
                    <a:p>
                      <a:r>
                        <a:rPr lang="en-GB" sz="1400"/>
                        <a:t>3</a:t>
                      </a:r>
                    </a:p>
                  </a:txBody>
                  <a:tcPr/>
                </a:tc>
                <a:tc>
                  <a:txBody>
                    <a:bodyPr/>
                    <a:lstStyle/>
                    <a:p>
                      <a:r>
                        <a:rPr lang="en-GB" sz="1400"/>
                        <a:t>24</a:t>
                      </a:r>
                    </a:p>
                  </a:txBody>
                  <a:tcPr/>
                </a:tc>
                <a:tc>
                  <a:txBody>
                    <a:bodyPr/>
                    <a:lstStyle/>
                    <a:p>
                      <a:r>
                        <a:rPr lang="en-GB" sz="1400"/>
                        <a:t>3</a:t>
                      </a:r>
                    </a:p>
                  </a:txBody>
                  <a:tcPr/>
                </a:tc>
                <a:tc>
                  <a:txBody>
                    <a:bodyPr/>
                    <a:lstStyle/>
                    <a:p>
                      <a:r>
                        <a:rPr lang="en-GB" sz="1400"/>
                        <a:t>24</a:t>
                      </a:r>
                    </a:p>
                  </a:txBody>
                  <a:tcPr>
                    <a:solidFill>
                      <a:srgbClr val="FFC000"/>
                    </a:solidFill>
                  </a:tcPr>
                </a:tc>
                <a:extLst>
                  <a:ext uri="{0D108BD9-81ED-4DB2-BD59-A6C34878D82A}">
                    <a16:rowId xmlns:a16="http://schemas.microsoft.com/office/drawing/2014/main" val="1759259325"/>
                  </a:ext>
                </a:extLst>
              </a:tr>
              <a:tr h="370840">
                <a:tc>
                  <a:txBody>
                    <a:bodyPr/>
                    <a:lstStyle/>
                    <a:p>
                      <a:r>
                        <a:rPr lang="en-GB" sz="1400"/>
                        <a:t>Manufacturability</a:t>
                      </a:r>
                    </a:p>
                  </a:txBody>
                  <a:tcPr/>
                </a:tc>
                <a:tc>
                  <a:txBody>
                    <a:bodyPr/>
                    <a:lstStyle/>
                    <a:p>
                      <a:r>
                        <a:rPr lang="en-GB" sz="1400"/>
                        <a:t>5</a:t>
                      </a:r>
                    </a:p>
                  </a:txBody>
                  <a:tcPr/>
                </a:tc>
                <a:tc>
                  <a:txBody>
                    <a:bodyPr/>
                    <a:lstStyle/>
                    <a:p>
                      <a:r>
                        <a:rPr lang="en-GB" sz="1400"/>
                        <a:t>4</a:t>
                      </a:r>
                    </a:p>
                  </a:txBody>
                  <a:tcPr/>
                </a:tc>
                <a:tc>
                  <a:txBody>
                    <a:bodyPr/>
                    <a:lstStyle/>
                    <a:p>
                      <a:r>
                        <a:rPr lang="en-GB" sz="1400"/>
                        <a:t>20</a:t>
                      </a:r>
                    </a:p>
                  </a:txBody>
                  <a:tcPr/>
                </a:tc>
                <a:tc>
                  <a:txBody>
                    <a:bodyPr/>
                    <a:lstStyle/>
                    <a:p>
                      <a:r>
                        <a:rPr lang="en-GB" sz="1400"/>
                        <a:t>2</a:t>
                      </a:r>
                    </a:p>
                  </a:txBody>
                  <a:tcPr/>
                </a:tc>
                <a:tc>
                  <a:txBody>
                    <a:bodyPr/>
                    <a:lstStyle/>
                    <a:p>
                      <a:r>
                        <a:rPr lang="en-GB" sz="1400"/>
                        <a:t>10</a:t>
                      </a:r>
                    </a:p>
                  </a:txBody>
                  <a:tcPr/>
                </a:tc>
                <a:tc>
                  <a:txBody>
                    <a:bodyPr/>
                    <a:lstStyle/>
                    <a:p>
                      <a:r>
                        <a:rPr lang="en-GB" sz="1400"/>
                        <a:t>4</a:t>
                      </a:r>
                    </a:p>
                  </a:txBody>
                  <a:tcPr/>
                </a:tc>
                <a:tc>
                  <a:txBody>
                    <a:bodyPr/>
                    <a:lstStyle/>
                    <a:p>
                      <a:r>
                        <a:rPr lang="en-GB" sz="1400"/>
                        <a:t>30</a:t>
                      </a:r>
                    </a:p>
                  </a:txBody>
                  <a:tcPr/>
                </a:tc>
                <a:tc>
                  <a:txBody>
                    <a:bodyPr/>
                    <a:lstStyle/>
                    <a:p>
                      <a:r>
                        <a:rPr lang="en-GB" sz="1400"/>
                        <a:t>3</a:t>
                      </a:r>
                    </a:p>
                  </a:txBody>
                  <a:tcPr/>
                </a:tc>
                <a:tc>
                  <a:txBody>
                    <a:bodyPr/>
                    <a:lstStyle/>
                    <a:p>
                      <a:r>
                        <a:rPr lang="en-GB" sz="1400"/>
                        <a:t>15</a:t>
                      </a:r>
                    </a:p>
                  </a:txBody>
                  <a:tcPr/>
                </a:tc>
                <a:tc>
                  <a:txBody>
                    <a:bodyPr/>
                    <a:lstStyle/>
                    <a:p>
                      <a:r>
                        <a:rPr lang="en-GB" sz="1400"/>
                        <a:t>3</a:t>
                      </a:r>
                    </a:p>
                  </a:txBody>
                  <a:tcPr/>
                </a:tc>
                <a:tc>
                  <a:txBody>
                    <a:bodyPr/>
                    <a:lstStyle/>
                    <a:p>
                      <a:r>
                        <a:rPr lang="en-GB" sz="1400"/>
                        <a:t>15</a:t>
                      </a:r>
                    </a:p>
                  </a:txBody>
                  <a:tcPr/>
                </a:tc>
                <a:tc>
                  <a:txBody>
                    <a:bodyPr/>
                    <a:lstStyle/>
                    <a:p>
                      <a:r>
                        <a:rPr lang="en-GB" sz="1400"/>
                        <a:t>3</a:t>
                      </a:r>
                    </a:p>
                  </a:txBody>
                  <a:tcPr/>
                </a:tc>
                <a:tc>
                  <a:txBody>
                    <a:bodyPr/>
                    <a:lstStyle/>
                    <a:p>
                      <a:r>
                        <a:rPr lang="en-GB" sz="1400"/>
                        <a:t>15</a:t>
                      </a:r>
                    </a:p>
                  </a:txBody>
                  <a:tcPr>
                    <a:solidFill>
                      <a:srgbClr val="FFC000"/>
                    </a:solidFill>
                  </a:tcPr>
                </a:tc>
                <a:extLst>
                  <a:ext uri="{0D108BD9-81ED-4DB2-BD59-A6C34878D82A}">
                    <a16:rowId xmlns:a16="http://schemas.microsoft.com/office/drawing/2014/main" val="1726772084"/>
                  </a:ext>
                </a:extLst>
              </a:tr>
              <a:tr h="370840">
                <a:tc>
                  <a:txBody>
                    <a:bodyPr/>
                    <a:lstStyle/>
                    <a:p>
                      <a:r>
                        <a:rPr lang="en-GB" sz="1400"/>
                        <a:t>Transportability</a:t>
                      </a:r>
                    </a:p>
                  </a:txBody>
                  <a:tcPr/>
                </a:tc>
                <a:tc>
                  <a:txBody>
                    <a:bodyPr/>
                    <a:lstStyle/>
                    <a:p>
                      <a:r>
                        <a:rPr lang="en-GB" sz="1400"/>
                        <a:t>6</a:t>
                      </a:r>
                    </a:p>
                  </a:txBody>
                  <a:tcPr/>
                </a:tc>
                <a:tc>
                  <a:txBody>
                    <a:bodyPr/>
                    <a:lstStyle/>
                    <a:p>
                      <a:r>
                        <a:rPr lang="en-GB" sz="1400"/>
                        <a:t>3</a:t>
                      </a:r>
                    </a:p>
                  </a:txBody>
                  <a:tcPr/>
                </a:tc>
                <a:tc>
                  <a:txBody>
                    <a:bodyPr/>
                    <a:lstStyle/>
                    <a:p>
                      <a:r>
                        <a:rPr lang="en-GB" sz="1400"/>
                        <a:t>18</a:t>
                      </a:r>
                    </a:p>
                  </a:txBody>
                  <a:tcPr/>
                </a:tc>
                <a:tc>
                  <a:txBody>
                    <a:bodyPr/>
                    <a:lstStyle/>
                    <a:p>
                      <a:r>
                        <a:rPr lang="en-GB" sz="1400"/>
                        <a:t>5</a:t>
                      </a:r>
                    </a:p>
                  </a:txBody>
                  <a:tcPr/>
                </a:tc>
                <a:tc>
                  <a:txBody>
                    <a:bodyPr/>
                    <a:lstStyle/>
                    <a:p>
                      <a:r>
                        <a:rPr lang="en-GB" sz="1400"/>
                        <a:t>30</a:t>
                      </a:r>
                    </a:p>
                  </a:txBody>
                  <a:tcPr/>
                </a:tc>
                <a:tc>
                  <a:txBody>
                    <a:bodyPr/>
                    <a:lstStyle/>
                    <a:p>
                      <a:r>
                        <a:rPr lang="en-GB" sz="1400"/>
                        <a:t>2</a:t>
                      </a:r>
                    </a:p>
                  </a:txBody>
                  <a:tcPr/>
                </a:tc>
                <a:tc>
                  <a:txBody>
                    <a:bodyPr/>
                    <a:lstStyle/>
                    <a:p>
                      <a:r>
                        <a:rPr lang="en-GB" sz="1400"/>
                        <a:t>12</a:t>
                      </a:r>
                    </a:p>
                  </a:txBody>
                  <a:tcPr/>
                </a:tc>
                <a:tc>
                  <a:txBody>
                    <a:bodyPr/>
                    <a:lstStyle/>
                    <a:p>
                      <a:r>
                        <a:rPr lang="en-GB" sz="1400"/>
                        <a:t>2</a:t>
                      </a:r>
                    </a:p>
                  </a:txBody>
                  <a:tcPr/>
                </a:tc>
                <a:tc>
                  <a:txBody>
                    <a:bodyPr/>
                    <a:lstStyle/>
                    <a:p>
                      <a:r>
                        <a:rPr lang="en-GB" sz="1400"/>
                        <a:t>12</a:t>
                      </a:r>
                    </a:p>
                  </a:txBody>
                  <a:tcPr/>
                </a:tc>
                <a:tc>
                  <a:txBody>
                    <a:bodyPr/>
                    <a:lstStyle/>
                    <a:p>
                      <a:r>
                        <a:rPr lang="en-GB" sz="1400"/>
                        <a:t>3</a:t>
                      </a:r>
                    </a:p>
                  </a:txBody>
                  <a:tcPr/>
                </a:tc>
                <a:tc>
                  <a:txBody>
                    <a:bodyPr/>
                    <a:lstStyle/>
                    <a:p>
                      <a:r>
                        <a:rPr lang="en-GB" sz="1400"/>
                        <a:t>18</a:t>
                      </a:r>
                    </a:p>
                  </a:txBody>
                  <a:tcPr/>
                </a:tc>
                <a:tc>
                  <a:txBody>
                    <a:bodyPr/>
                    <a:lstStyle/>
                    <a:p>
                      <a:r>
                        <a:rPr lang="en-GB" sz="1400"/>
                        <a:t>4</a:t>
                      </a:r>
                    </a:p>
                  </a:txBody>
                  <a:tcPr/>
                </a:tc>
                <a:tc>
                  <a:txBody>
                    <a:bodyPr/>
                    <a:lstStyle/>
                    <a:p>
                      <a:r>
                        <a:rPr lang="en-GB" sz="1400"/>
                        <a:t>24</a:t>
                      </a:r>
                    </a:p>
                  </a:txBody>
                  <a:tcPr>
                    <a:solidFill>
                      <a:srgbClr val="FFC000"/>
                    </a:solidFill>
                  </a:tcPr>
                </a:tc>
                <a:extLst>
                  <a:ext uri="{0D108BD9-81ED-4DB2-BD59-A6C34878D82A}">
                    <a16:rowId xmlns:a16="http://schemas.microsoft.com/office/drawing/2014/main" val="3872131775"/>
                  </a:ext>
                </a:extLst>
              </a:tr>
              <a:tr h="370840">
                <a:tc>
                  <a:txBody>
                    <a:bodyPr/>
                    <a:lstStyle/>
                    <a:p>
                      <a:r>
                        <a:rPr lang="en-GB" sz="1400"/>
                        <a:t>Safety</a:t>
                      </a:r>
                    </a:p>
                  </a:txBody>
                  <a:tcPr/>
                </a:tc>
                <a:tc>
                  <a:txBody>
                    <a:bodyPr/>
                    <a:lstStyle/>
                    <a:p>
                      <a:r>
                        <a:rPr lang="en-GB" sz="1400"/>
                        <a:t>4</a:t>
                      </a:r>
                    </a:p>
                  </a:txBody>
                  <a:tcPr/>
                </a:tc>
                <a:tc>
                  <a:txBody>
                    <a:bodyPr/>
                    <a:lstStyle/>
                    <a:p>
                      <a:r>
                        <a:rPr lang="en-GB" sz="1400"/>
                        <a:t>2</a:t>
                      </a:r>
                    </a:p>
                  </a:txBody>
                  <a:tcPr/>
                </a:tc>
                <a:tc>
                  <a:txBody>
                    <a:bodyPr/>
                    <a:lstStyle/>
                    <a:p>
                      <a:r>
                        <a:rPr lang="en-GB" sz="1400"/>
                        <a:t>8</a:t>
                      </a:r>
                    </a:p>
                  </a:txBody>
                  <a:tcPr/>
                </a:tc>
                <a:tc>
                  <a:txBody>
                    <a:bodyPr/>
                    <a:lstStyle/>
                    <a:p>
                      <a:r>
                        <a:rPr lang="en-GB" sz="1400"/>
                        <a:t>4</a:t>
                      </a:r>
                    </a:p>
                  </a:txBody>
                  <a:tcPr/>
                </a:tc>
                <a:tc>
                  <a:txBody>
                    <a:bodyPr/>
                    <a:lstStyle/>
                    <a:p>
                      <a:r>
                        <a:rPr lang="en-GB" sz="1400"/>
                        <a:t>16</a:t>
                      </a:r>
                    </a:p>
                  </a:txBody>
                  <a:tcPr/>
                </a:tc>
                <a:tc>
                  <a:txBody>
                    <a:bodyPr/>
                    <a:lstStyle/>
                    <a:p>
                      <a:r>
                        <a:rPr lang="en-GB" sz="1400"/>
                        <a:t>4</a:t>
                      </a:r>
                    </a:p>
                  </a:txBody>
                  <a:tcPr/>
                </a:tc>
                <a:tc>
                  <a:txBody>
                    <a:bodyPr/>
                    <a:lstStyle/>
                    <a:p>
                      <a:r>
                        <a:rPr lang="en-GB" sz="1400"/>
                        <a:t>16</a:t>
                      </a:r>
                    </a:p>
                  </a:txBody>
                  <a:tcPr/>
                </a:tc>
                <a:tc>
                  <a:txBody>
                    <a:bodyPr/>
                    <a:lstStyle/>
                    <a:p>
                      <a:r>
                        <a:rPr lang="en-GB" sz="1400"/>
                        <a:t>1</a:t>
                      </a:r>
                    </a:p>
                  </a:txBody>
                  <a:tcPr/>
                </a:tc>
                <a:tc>
                  <a:txBody>
                    <a:bodyPr/>
                    <a:lstStyle/>
                    <a:p>
                      <a:r>
                        <a:rPr lang="en-GB" sz="1400"/>
                        <a:t>4</a:t>
                      </a:r>
                    </a:p>
                  </a:txBody>
                  <a:tcPr/>
                </a:tc>
                <a:tc>
                  <a:txBody>
                    <a:bodyPr/>
                    <a:lstStyle/>
                    <a:p>
                      <a:r>
                        <a:rPr lang="en-GB" sz="1400"/>
                        <a:t>3</a:t>
                      </a:r>
                    </a:p>
                  </a:txBody>
                  <a:tcPr/>
                </a:tc>
                <a:tc>
                  <a:txBody>
                    <a:bodyPr/>
                    <a:lstStyle/>
                    <a:p>
                      <a:r>
                        <a:rPr lang="en-GB" sz="1400"/>
                        <a:t>12</a:t>
                      </a:r>
                    </a:p>
                  </a:txBody>
                  <a:tcPr/>
                </a:tc>
                <a:tc>
                  <a:txBody>
                    <a:bodyPr/>
                    <a:lstStyle/>
                    <a:p>
                      <a:r>
                        <a:rPr lang="en-GB" sz="1400"/>
                        <a:t>4</a:t>
                      </a:r>
                    </a:p>
                  </a:txBody>
                  <a:tcPr/>
                </a:tc>
                <a:tc>
                  <a:txBody>
                    <a:bodyPr/>
                    <a:lstStyle/>
                    <a:p>
                      <a:r>
                        <a:rPr lang="en-GB" sz="1400"/>
                        <a:t>16</a:t>
                      </a:r>
                    </a:p>
                  </a:txBody>
                  <a:tcPr>
                    <a:solidFill>
                      <a:srgbClr val="FFC000"/>
                    </a:solidFill>
                  </a:tcPr>
                </a:tc>
                <a:extLst>
                  <a:ext uri="{0D108BD9-81ED-4DB2-BD59-A6C34878D82A}">
                    <a16:rowId xmlns:a16="http://schemas.microsoft.com/office/drawing/2014/main" val="68524695"/>
                  </a:ext>
                </a:extLst>
              </a:tr>
              <a:tr h="370840">
                <a:tc>
                  <a:txBody>
                    <a:bodyPr/>
                    <a:lstStyle/>
                    <a:p>
                      <a:r>
                        <a:rPr lang="en-GB" sz="1400"/>
                        <a:t>Aesthetics</a:t>
                      </a:r>
                    </a:p>
                  </a:txBody>
                  <a:tcPr/>
                </a:tc>
                <a:tc>
                  <a:txBody>
                    <a:bodyPr/>
                    <a:lstStyle/>
                    <a:p>
                      <a:r>
                        <a:rPr lang="en-GB" sz="1400"/>
                        <a:t>1</a:t>
                      </a:r>
                    </a:p>
                  </a:txBody>
                  <a:tcPr/>
                </a:tc>
                <a:tc>
                  <a:txBody>
                    <a:bodyPr/>
                    <a:lstStyle/>
                    <a:p>
                      <a:r>
                        <a:rPr lang="en-GB" sz="1400"/>
                        <a:t>4</a:t>
                      </a:r>
                    </a:p>
                  </a:txBody>
                  <a:tcPr/>
                </a:tc>
                <a:tc>
                  <a:txBody>
                    <a:bodyPr/>
                    <a:lstStyle/>
                    <a:p>
                      <a:r>
                        <a:rPr lang="en-GB" sz="1400"/>
                        <a:t>4</a:t>
                      </a:r>
                    </a:p>
                  </a:txBody>
                  <a:tcPr/>
                </a:tc>
                <a:tc>
                  <a:txBody>
                    <a:bodyPr/>
                    <a:lstStyle/>
                    <a:p>
                      <a:r>
                        <a:rPr lang="en-GB" sz="1400"/>
                        <a:t>4</a:t>
                      </a:r>
                    </a:p>
                  </a:txBody>
                  <a:tcPr/>
                </a:tc>
                <a:tc>
                  <a:txBody>
                    <a:bodyPr/>
                    <a:lstStyle/>
                    <a:p>
                      <a:r>
                        <a:rPr lang="en-GB" sz="1400"/>
                        <a:t>4</a:t>
                      </a:r>
                    </a:p>
                  </a:txBody>
                  <a:tcPr/>
                </a:tc>
                <a:tc>
                  <a:txBody>
                    <a:bodyPr/>
                    <a:lstStyle/>
                    <a:p>
                      <a:r>
                        <a:rPr lang="en-GB" sz="1400"/>
                        <a:t>4</a:t>
                      </a:r>
                    </a:p>
                  </a:txBody>
                  <a:tcPr/>
                </a:tc>
                <a:tc>
                  <a:txBody>
                    <a:bodyPr/>
                    <a:lstStyle/>
                    <a:p>
                      <a:r>
                        <a:rPr lang="en-GB" sz="1400"/>
                        <a:t>4</a:t>
                      </a:r>
                    </a:p>
                  </a:txBody>
                  <a:tcPr/>
                </a:tc>
                <a:tc>
                  <a:txBody>
                    <a:bodyPr/>
                    <a:lstStyle/>
                    <a:p>
                      <a:r>
                        <a:rPr lang="en-GB" sz="1400"/>
                        <a:t>2</a:t>
                      </a:r>
                    </a:p>
                  </a:txBody>
                  <a:tcPr/>
                </a:tc>
                <a:tc>
                  <a:txBody>
                    <a:bodyPr/>
                    <a:lstStyle/>
                    <a:p>
                      <a:r>
                        <a:rPr lang="en-GB" sz="1400"/>
                        <a:t>2</a:t>
                      </a:r>
                    </a:p>
                  </a:txBody>
                  <a:tcPr/>
                </a:tc>
                <a:tc>
                  <a:txBody>
                    <a:bodyPr/>
                    <a:lstStyle/>
                    <a:p>
                      <a:r>
                        <a:rPr lang="en-GB" sz="1400"/>
                        <a:t>4</a:t>
                      </a:r>
                    </a:p>
                  </a:txBody>
                  <a:tcPr/>
                </a:tc>
                <a:tc>
                  <a:txBody>
                    <a:bodyPr/>
                    <a:lstStyle/>
                    <a:p>
                      <a:r>
                        <a:rPr lang="en-GB" sz="1400"/>
                        <a:t>4</a:t>
                      </a:r>
                    </a:p>
                  </a:txBody>
                  <a:tcPr/>
                </a:tc>
                <a:tc>
                  <a:txBody>
                    <a:bodyPr/>
                    <a:lstStyle/>
                    <a:p>
                      <a:r>
                        <a:rPr lang="en-GB" sz="1400"/>
                        <a:t>4</a:t>
                      </a:r>
                    </a:p>
                  </a:txBody>
                  <a:tcPr/>
                </a:tc>
                <a:tc>
                  <a:txBody>
                    <a:bodyPr/>
                    <a:lstStyle/>
                    <a:p>
                      <a:r>
                        <a:rPr lang="en-GB" sz="1400"/>
                        <a:t>4</a:t>
                      </a:r>
                    </a:p>
                  </a:txBody>
                  <a:tcPr>
                    <a:solidFill>
                      <a:srgbClr val="FFC000"/>
                    </a:solidFill>
                  </a:tcPr>
                </a:tc>
                <a:extLst>
                  <a:ext uri="{0D108BD9-81ED-4DB2-BD59-A6C34878D82A}">
                    <a16:rowId xmlns:a16="http://schemas.microsoft.com/office/drawing/2014/main" val="3829096024"/>
                  </a:ext>
                </a:extLst>
              </a:tr>
              <a:tr h="370840">
                <a:tc>
                  <a:txBody>
                    <a:bodyPr/>
                    <a:lstStyle/>
                    <a:p>
                      <a:r>
                        <a:rPr lang="en-GB" sz="1400"/>
                        <a:t>Environmental effects</a:t>
                      </a:r>
                    </a:p>
                  </a:txBody>
                  <a:tcPr/>
                </a:tc>
                <a:tc>
                  <a:txBody>
                    <a:bodyPr/>
                    <a:lstStyle/>
                    <a:p>
                      <a:r>
                        <a:rPr lang="en-GB" sz="1400"/>
                        <a:t>2</a:t>
                      </a:r>
                    </a:p>
                  </a:txBody>
                  <a:tcPr/>
                </a:tc>
                <a:tc>
                  <a:txBody>
                    <a:bodyPr/>
                    <a:lstStyle/>
                    <a:p>
                      <a:r>
                        <a:rPr lang="en-GB" sz="1400"/>
                        <a:t>3</a:t>
                      </a:r>
                    </a:p>
                  </a:txBody>
                  <a:tcPr/>
                </a:tc>
                <a:tc>
                  <a:txBody>
                    <a:bodyPr/>
                    <a:lstStyle/>
                    <a:p>
                      <a:r>
                        <a:rPr lang="en-GB" sz="1400"/>
                        <a:t>6</a:t>
                      </a:r>
                    </a:p>
                  </a:txBody>
                  <a:tcPr/>
                </a:tc>
                <a:tc>
                  <a:txBody>
                    <a:bodyPr/>
                    <a:lstStyle/>
                    <a:p>
                      <a:r>
                        <a:rPr lang="en-GB" sz="1400"/>
                        <a:t>4</a:t>
                      </a:r>
                    </a:p>
                  </a:txBody>
                  <a:tcPr/>
                </a:tc>
                <a:tc>
                  <a:txBody>
                    <a:bodyPr/>
                    <a:lstStyle/>
                    <a:p>
                      <a:r>
                        <a:rPr lang="en-GB" sz="1400"/>
                        <a:t>8</a:t>
                      </a:r>
                    </a:p>
                  </a:txBody>
                  <a:tcPr/>
                </a:tc>
                <a:tc>
                  <a:txBody>
                    <a:bodyPr/>
                    <a:lstStyle/>
                    <a:p>
                      <a:r>
                        <a:rPr lang="en-GB" sz="1400"/>
                        <a:t>4</a:t>
                      </a:r>
                    </a:p>
                  </a:txBody>
                  <a:tcPr/>
                </a:tc>
                <a:tc>
                  <a:txBody>
                    <a:bodyPr/>
                    <a:lstStyle/>
                    <a:p>
                      <a:r>
                        <a:rPr lang="en-GB" sz="1400"/>
                        <a:t>8</a:t>
                      </a:r>
                    </a:p>
                  </a:txBody>
                  <a:tcPr/>
                </a:tc>
                <a:tc>
                  <a:txBody>
                    <a:bodyPr/>
                    <a:lstStyle/>
                    <a:p>
                      <a:r>
                        <a:rPr lang="en-GB" sz="1400"/>
                        <a:t>2</a:t>
                      </a:r>
                    </a:p>
                  </a:txBody>
                  <a:tcPr/>
                </a:tc>
                <a:tc>
                  <a:txBody>
                    <a:bodyPr/>
                    <a:lstStyle/>
                    <a:p>
                      <a:r>
                        <a:rPr lang="en-GB" sz="1400"/>
                        <a:t>4</a:t>
                      </a:r>
                    </a:p>
                  </a:txBody>
                  <a:tcPr/>
                </a:tc>
                <a:tc>
                  <a:txBody>
                    <a:bodyPr/>
                    <a:lstStyle/>
                    <a:p>
                      <a:r>
                        <a:rPr lang="en-GB" sz="1400"/>
                        <a:t>4</a:t>
                      </a:r>
                    </a:p>
                  </a:txBody>
                  <a:tcPr/>
                </a:tc>
                <a:tc>
                  <a:txBody>
                    <a:bodyPr/>
                    <a:lstStyle/>
                    <a:p>
                      <a:r>
                        <a:rPr lang="en-GB" sz="1400"/>
                        <a:t>8</a:t>
                      </a:r>
                    </a:p>
                  </a:txBody>
                  <a:tcPr/>
                </a:tc>
                <a:tc>
                  <a:txBody>
                    <a:bodyPr/>
                    <a:lstStyle/>
                    <a:p>
                      <a:r>
                        <a:rPr lang="en-GB" sz="1400"/>
                        <a:t>4</a:t>
                      </a:r>
                    </a:p>
                  </a:txBody>
                  <a:tcPr/>
                </a:tc>
                <a:tc>
                  <a:txBody>
                    <a:bodyPr/>
                    <a:lstStyle/>
                    <a:p>
                      <a:r>
                        <a:rPr lang="en-GB" sz="1400"/>
                        <a:t>8</a:t>
                      </a:r>
                    </a:p>
                  </a:txBody>
                  <a:tcPr>
                    <a:solidFill>
                      <a:srgbClr val="FFC000"/>
                    </a:solidFill>
                  </a:tcPr>
                </a:tc>
                <a:extLst>
                  <a:ext uri="{0D108BD9-81ED-4DB2-BD59-A6C34878D82A}">
                    <a16:rowId xmlns:a16="http://schemas.microsoft.com/office/drawing/2014/main" val="1708001863"/>
                  </a:ext>
                </a:extLst>
              </a:tr>
              <a:tr h="370840">
                <a:tc>
                  <a:txBody>
                    <a:bodyPr/>
                    <a:lstStyle/>
                    <a:p>
                      <a:r>
                        <a:rPr lang="en-GB" sz="1400"/>
                        <a:t>Cost</a:t>
                      </a:r>
                    </a:p>
                  </a:txBody>
                  <a:tcPr/>
                </a:tc>
                <a:tc>
                  <a:txBody>
                    <a:bodyPr/>
                    <a:lstStyle/>
                    <a:p>
                      <a:r>
                        <a:rPr lang="en-GB" sz="1400"/>
                        <a:t>3</a:t>
                      </a:r>
                    </a:p>
                  </a:txBody>
                  <a:tcPr/>
                </a:tc>
                <a:tc>
                  <a:txBody>
                    <a:bodyPr/>
                    <a:lstStyle/>
                    <a:p>
                      <a:r>
                        <a:rPr lang="en-GB" sz="1400"/>
                        <a:t>4</a:t>
                      </a:r>
                    </a:p>
                  </a:txBody>
                  <a:tcPr/>
                </a:tc>
                <a:tc>
                  <a:txBody>
                    <a:bodyPr/>
                    <a:lstStyle/>
                    <a:p>
                      <a:r>
                        <a:rPr lang="en-GB" sz="1400"/>
                        <a:t>12</a:t>
                      </a:r>
                    </a:p>
                  </a:txBody>
                  <a:tcPr/>
                </a:tc>
                <a:tc>
                  <a:txBody>
                    <a:bodyPr/>
                    <a:lstStyle/>
                    <a:p>
                      <a:r>
                        <a:rPr lang="en-GB" sz="1400"/>
                        <a:t>2</a:t>
                      </a:r>
                    </a:p>
                  </a:txBody>
                  <a:tcPr/>
                </a:tc>
                <a:tc>
                  <a:txBody>
                    <a:bodyPr/>
                    <a:lstStyle/>
                    <a:p>
                      <a:r>
                        <a:rPr lang="en-GB" sz="1400"/>
                        <a:t>6</a:t>
                      </a:r>
                    </a:p>
                  </a:txBody>
                  <a:tcPr/>
                </a:tc>
                <a:tc>
                  <a:txBody>
                    <a:bodyPr/>
                    <a:lstStyle/>
                    <a:p>
                      <a:r>
                        <a:rPr lang="en-GB" sz="1400"/>
                        <a:t>5</a:t>
                      </a:r>
                    </a:p>
                  </a:txBody>
                  <a:tcPr/>
                </a:tc>
                <a:tc>
                  <a:txBody>
                    <a:bodyPr/>
                    <a:lstStyle/>
                    <a:p>
                      <a:r>
                        <a:rPr lang="en-GB" sz="1400"/>
                        <a:t>15</a:t>
                      </a:r>
                    </a:p>
                  </a:txBody>
                  <a:tcPr/>
                </a:tc>
                <a:tc>
                  <a:txBody>
                    <a:bodyPr/>
                    <a:lstStyle/>
                    <a:p>
                      <a:r>
                        <a:rPr lang="en-GB" sz="1400"/>
                        <a:t>3</a:t>
                      </a:r>
                    </a:p>
                  </a:txBody>
                  <a:tcPr/>
                </a:tc>
                <a:tc>
                  <a:txBody>
                    <a:bodyPr/>
                    <a:lstStyle/>
                    <a:p>
                      <a:r>
                        <a:rPr lang="en-GB" sz="1400"/>
                        <a:t>9</a:t>
                      </a:r>
                    </a:p>
                  </a:txBody>
                  <a:tcPr/>
                </a:tc>
                <a:tc>
                  <a:txBody>
                    <a:bodyPr/>
                    <a:lstStyle/>
                    <a:p>
                      <a:r>
                        <a:rPr lang="en-GB" sz="1400"/>
                        <a:t>3</a:t>
                      </a:r>
                    </a:p>
                  </a:txBody>
                  <a:tcPr/>
                </a:tc>
                <a:tc>
                  <a:txBody>
                    <a:bodyPr/>
                    <a:lstStyle/>
                    <a:p>
                      <a:r>
                        <a:rPr lang="en-GB" sz="1400"/>
                        <a:t>9</a:t>
                      </a:r>
                    </a:p>
                  </a:txBody>
                  <a:tcPr/>
                </a:tc>
                <a:tc>
                  <a:txBody>
                    <a:bodyPr/>
                    <a:lstStyle/>
                    <a:p>
                      <a:r>
                        <a:rPr lang="en-GB" sz="1400"/>
                        <a:t>4</a:t>
                      </a:r>
                    </a:p>
                  </a:txBody>
                  <a:tcPr/>
                </a:tc>
                <a:tc>
                  <a:txBody>
                    <a:bodyPr/>
                    <a:lstStyle/>
                    <a:p>
                      <a:r>
                        <a:rPr lang="en-GB" sz="1400"/>
                        <a:t>12</a:t>
                      </a:r>
                    </a:p>
                  </a:txBody>
                  <a:tcPr>
                    <a:solidFill>
                      <a:srgbClr val="FFC000"/>
                    </a:solidFill>
                  </a:tcPr>
                </a:tc>
                <a:extLst>
                  <a:ext uri="{0D108BD9-81ED-4DB2-BD59-A6C34878D82A}">
                    <a16:rowId xmlns:a16="http://schemas.microsoft.com/office/drawing/2014/main" val="2493825621"/>
                  </a:ext>
                </a:extLst>
              </a:tr>
              <a:tr h="370840">
                <a:tc>
                  <a:txBody>
                    <a:bodyPr/>
                    <a:lstStyle/>
                    <a:p>
                      <a:r>
                        <a:rPr lang="en-GB" sz="1400"/>
                        <a:t>Total</a:t>
                      </a:r>
                    </a:p>
                  </a:txBody>
                  <a:tcPr/>
                </a:tc>
                <a:tc>
                  <a:txBody>
                    <a:bodyPr/>
                    <a:lstStyle/>
                    <a:p>
                      <a:r>
                        <a:rPr lang="en-GB" sz="1400"/>
                        <a:t>235</a:t>
                      </a:r>
                    </a:p>
                  </a:txBody>
                  <a:tcPr/>
                </a:tc>
                <a:tc>
                  <a:txBody>
                    <a:bodyPr/>
                    <a:lstStyle/>
                    <a:p>
                      <a:r>
                        <a:rPr lang="en-GB" sz="1400"/>
                        <a:t>30</a:t>
                      </a:r>
                    </a:p>
                  </a:txBody>
                  <a:tcPr/>
                </a:tc>
                <a:tc>
                  <a:txBody>
                    <a:bodyPr/>
                    <a:lstStyle/>
                    <a:p>
                      <a:r>
                        <a:rPr lang="en-GB" sz="1400"/>
                        <a:t>156</a:t>
                      </a:r>
                    </a:p>
                  </a:txBody>
                  <a:tcPr/>
                </a:tc>
                <a:tc>
                  <a:txBody>
                    <a:bodyPr/>
                    <a:lstStyle/>
                    <a:p>
                      <a:r>
                        <a:rPr lang="en-GB" sz="1400"/>
                        <a:t>32</a:t>
                      </a:r>
                    </a:p>
                  </a:txBody>
                  <a:tcPr/>
                </a:tc>
                <a:tc>
                  <a:txBody>
                    <a:bodyPr/>
                    <a:lstStyle/>
                    <a:p>
                      <a:r>
                        <a:rPr lang="en-GB" sz="1400"/>
                        <a:t>170</a:t>
                      </a:r>
                    </a:p>
                  </a:txBody>
                  <a:tcPr/>
                </a:tc>
                <a:tc>
                  <a:txBody>
                    <a:bodyPr/>
                    <a:lstStyle/>
                    <a:p>
                      <a:r>
                        <a:rPr lang="en-GB" sz="1400"/>
                        <a:t>33</a:t>
                      </a:r>
                    </a:p>
                  </a:txBody>
                  <a:tcPr/>
                </a:tc>
                <a:tc>
                  <a:txBody>
                    <a:bodyPr/>
                    <a:lstStyle/>
                    <a:p>
                      <a:r>
                        <a:rPr lang="en-GB" sz="1400"/>
                        <a:t>161</a:t>
                      </a:r>
                    </a:p>
                  </a:txBody>
                  <a:tcPr/>
                </a:tc>
                <a:tc>
                  <a:txBody>
                    <a:bodyPr/>
                    <a:lstStyle/>
                    <a:p>
                      <a:r>
                        <a:rPr lang="en-GB" sz="1400"/>
                        <a:t>18</a:t>
                      </a:r>
                    </a:p>
                  </a:txBody>
                  <a:tcPr/>
                </a:tc>
                <a:tc>
                  <a:txBody>
                    <a:bodyPr/>
                    <a:lstStyle/>
                    <a:p>
                      <a:r>
                        <a:rPr lang="en-GB" sz="1400"/>
                        <a:t>90</a:t>
                      </a:r>
                    </a:p>
                  </a:txBody>
                  <a:tcPr/>
                </a:tc>
                <a:tc>
                  <a:txBody>
                    <a:bodyPr/>
                    <a:lstStyle/>
                    <a:p>
                      <a:r>
                        <a:rPr lang="en-GB" sz="1400"/>
                        <a:t>29</a:t>
                      </a:r>
                    </a:p>
                  </a:txBody>
                  <a:tcPr/>
                </a:tc>
                <a:tc>
                  <a:txBody>
                    <a:bodyPr/>
                    <a:lstStyle/>
                    <a:p>
                      <a:r>
                        <a:rPr lang="en-GB" sz="1400"/>
                        <a:t>144</a:t>
                      </a:r>
                    </a:p>
                  </a:txBody>
                  <a:tcPr/>
                </a:tc>
                <a:tc>
                  <a:txBody>
                    <a:bodyPr/>
                    <a:lstStyle/>
                    <a:p>
                      <a:r>
                        <a:rPr lang="en-GB" sz="1400"/>
                        <a:t>34</a:t>
                      </a:r>
                    </a:p>
                  </a:txBody>
                  <a:tcPr/>
                </a:tc>
                <a:tc>
                  <a:txBody>
                    <a:bodyPr/>
                    <a:lstStyle/>
                    <a:p>
                      <a:r>
                        <a:rPr lang="en-GB" sz="1400"/>
                        <a:t>175</a:t>
                      </a:r>
                    </a:p>
                  </a:txBody>
                  <a:tcPr>
                    <a:solidFill>
                      <a:srgbClr val="FFC000"/>
                    </a:solidFill>
                  </a:tcPr>
                </a:tc>
                <a:extLst>
                  <a:ext uri="{0D108BD9-81ED-4DB2-BD59-A6C34878D82A}">
                    <a16:rowId xmlns:a16="http://schemas.microsoft.com/office/drawing/2014/main" val="1745293490"/>
                  </a:ext>
                </a:extLst>
              </a:tr>
              <a:tr h="370840">
                <a:tc>
                  <a:txBody>
                    <a:bodyPr/>
                    <a:lstStyle/>
                    <a:p>
                      <a:r>
                        <a:rPr lang="en-GB" sz="1400"/>
                        <a:t>% of total</a:t>
                      </a:r>
                    </a:p>
                  </a:txBody>
                  <a:tcPr/>
                </a:tc>
                <a:tc>
                  <a:txBody>
                    <a:bodyPr/>
                    <a:lstStyle/>
                    <a:p>
                      <a:endParaRPr lang="en-GB" sz="1400"/>
                    </a:p>
                  </a:txBody>
                  <a:tcPr/>
                </a:tc>
                <a:tc>
                  <a:txBody>
                    <a:bodyPr/>
                    <a:lstStyle/>
                    <a:p>
                      <a:endParaRPr lang="en-GB" sz="1400"/>
                    </a:p>
                  </a:txBody>
                  <a:tcPr/>
                </a:tc>
                <a:tc>
                  <a:txBody>
                    <a:bodyPr/>
                    <a:lstStyle/>
                    <a:p>
                      <a:r>
                        <a:rPr lang="en-GB" sz="1400"/>
                        <a:t>66%</a:t>
                      </a:r>
                    </a:p>
                  </a:txBody>
                  <a:tcPr/>
                </a:tc>
                <a:tc>
                  <a:txBody>
                    <a:bodyPr/>
                    <a:lstStyle/>
                    <a:p>
                      <a:endParaRPr lang="en-GB" sz="1400"/>
                    </a:p>
                  </a:txBody>
                  <a:tcPr/>
                </a:tc>
                <a:tc>
                  <a:txBody>
                    <a:bodyPr/>
                    <a:lstStyle/>
                    <a:p>
                      <a:r>
                        <a:rPr lang="en-GB" sz="1400"/>
                        <a:t>72%</a:t>
                      </a:r>
                    </a:p>
                  </a:txBody>
                  <a:tcPr/>
                </a:tc>
                <a:tc>
                  <a:txBody>
                    <a:bodyPr/>
                    <a:lstStyle/>
                    <a:p>
                      <a:endParaRPr lang="en-GB" sz="1400"/>
                    </a:p>
                  </a:txBody>
                  <a:tcPr/>
                </a:tc>
                <a:tc>
                  <a:txBody>
                    <a:bodyPr/>
                    <a:lstStyle/>
                    <a:p>
                      <a:r>
                        <a:rPr lang="en-GB" sz="1400"/>
                        <a:t>69%</a:t>
                      </a:r>
                    </a:p>
                  </a:txBody>
                  <a:tcPr/>
                </a:tc>
                <a:tc>
                  <a:txBody>
                    <a:bodyPr/>
                    <a:lstStyle/>
                    <a:p>
                      <a:endParaRPr lang="en-GB" sz="1400"/>
                    </a:p>
                  </a:txBody>
                  <a:tcPr/>
                </a:tc>
                <a:tc>
                  <a:txBody>
                    <a:bodyPr/>
                    <a:lstStyle/>
                    <a:p>
                      <a:r>
                        <a:rPr lang="en-GB" sz="1400"/>
                        <a:t>38%</a:t>
                      </a:r>
                    </a:p>
                  </a:txBody>
                  <a:tcPr/>
                </a:tc>
                <a:tc>
                  <a:txBody>
                    <a:bodyPr/>
                    <a:lstStyle/>
                    <a:p>
                      <a:endParaRPr lang="en-GB" sz="1400"/>
                    </a:p>
                  </a:txBody>
                  <a:tcPr/>
                </a:tc>
                <a:tc>
                  <a:txBody>
                    <a:bodyPr/>
                    <a:lstStyle/>
                    <a:p>
                      <a:r>
                        <a:rPr lang="en-GB" sz="1400"/>
                        <a:t>61%</a:t>
                      </a:r>
                    </a:p>
                  </a:txBody>
                  <a:tcPr/>
                </a:tc>
                <a:tc>
                  <a:txBody>
                    <a:bodyPr/>
                    <a:lstStyle/>
                    <a:p>
                      <a:endParaRPr lang="en-GB" sz="1400"/>
                    </a:p>
                  </a:txBody>
                  <a:tcPr/>
                </a:tc>
                <a:tc>
                  <a:txBody>
                    <a:bodyPr/>
                    <a:lstStyle/>
                    <a:p>
                      <a:r>
                        <a:rPr lang="en-GB" sz="1400"/>
                        <a:t>74%</a:t>
                      </a:r>
                    </a:p>
                  </a:txBody>
                  <a:tcPr>
                    <a:solidFill>
                      <a:srgbClr val="FFC000"/>
                    </a:solidFill>
                  </a:tcPr>
                </a:tc>
                <a:extLst>
                  <a:ext uri="{0D108BD9-81ED-4DB2-BD59-A6C34878D82A}">
                    <a16:rowId xmlns:a16="http://schemas.microsoft.com/office/drawing/2014/main" val="1257085293"/>
                  </a:ext>
                </a:extLst>
              </a:tr>
            </a:tbl>
          </a:graphicData>
        </a:graphic>
      </p:graphicFrame>
      <p:pic>
        <p:nvPicPr>
          <p:cNvPr id="7" name="Audio 6">
            <a:hlinkClick r:id="" action="ppaction://media"/>
            <a:extLst>
              <a:ext uri="{FF2B5EF4-FFF2-40B4-BE49-F238E27FC236}">
                <a16:creationId xmlns:a16="http://schemas.microsoft.com/office/drawing/2014/main" id="{EA87F21F-E41E-49F2-B434-3D023A4857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46088409"/>
      </p:ext>
    </p:extLst>
  </p:cSld>
  <p:clrMapOvr>
    <a:masterClrMapping/>
  </p:clrMapOvr>
  <mc:AlternateContent xmlns:mc="http://schemas.openxmlformats.org/markup-compatibility/2006" xmlns:p14="http://schemas.microsoft.com/office/powerpoint/2010/main">
    <mc:Choice Requires="p14">
      <p:transition spd="slow" p14:dur="2000" advTm="22060"/>
    </mc:Choice>
    <mc:Fallback xmlns="">
      <p:transition spd="slow" advTm="22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2E3CC3D-865C-F841-9F9B-AC268867EE9B}"/>
              </a:ext>
            </a:extLst>
          </p:cNvPr>
          <p:cNvSpPr/>
          <p:nvPr/>
        </p:nvSpPr>
        <p:spPr>
          <a:xfrm>
            <a:off x="139701" y="5618091"/>
            <a:ext cx="11912598" cy="5134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E9489DAD-4B2D-2C4B-923C-90AE37EA5BB7}"/>
              </a:ext>
            </a:extLst>
          </p:cNvPr>
          <p:cNvSpPr/>
          <p:nvPr/>
        </p:nvSpPr>
        <p:spPr>
          <a:xfrm>
            <a:off x="139701" y="4576245"/>
            <a:ext cx="11912598" cy="5134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picture containing LEGO, toy, gear&#10;&#10;Description automatically generated">
            <a:extLst>
              <a:ext uri="{FF2B5EF4-FFF2-40B4-BE49-F238E27FC236}">
                <a16:creationId xmlns:a16="http://schemas.microsoft.com/office/drawing/2014/main" id="{B8E4E16D-BBA9-AA4D-948C-B40C0950CF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5292" y="649633"/>
            <a:ext cx="3112766" cy="1893600"/>
          </a:xfrm>
          <a:prstGeom prst="rect">
            <a:avLst/>
          </a:prstGeom>
        </p:spPr>
      </p:pic>
      <p:sp>
        <p:nvSpPr>
          <p:cNvPr id="2" name="Title 1">
            <a:extLst>
              <a:ext uri="{FF2B5EF4-FFF2-40B4-BE49-F238E27FC236}">
                <a16:creationId xmlns:a16="http://schemas.microsoft.com/office/drawing/2014/main" id="{6C87E708-5827-A848-BCB7-CC6D9980508A}"/>
              </a:ext>
            </a:extLst>
          </p:cNvPr>
          <p:cNvSpPr>
            <a:spLocks noGrp="1"/>
          </p:cNvSpPr>
          <p:nvPr>
            <p:ph type="title"/>
          </p:nvPr>
        </p:nvSpPr>
        <p:spPr>
          <a:xfrm>
            <a:off x="139701" y="130502"/>
            <a:ext cx="3312883" cy="596635"/>
          </a:xfrm>
        </p:spPr>
        <p:txBody>
          <a:bodyPr>
            <a:noAutofit/>
          </a:bodyPr>
          <a:lstStyle/>
          <a:p>
            <a:r>
              <a:rPr lang="en-GB" sz="4800" b="1"/>
              <a:t>Refinements</a:t>
            </a:r>
          </a:p>
        </p:txBody>
      </p:sp>
      <p:pic>
        <p:nvPicPr>
          <p:cNvPr id="7" name="Picture 6" descr="Icon&#10;&#10;Description automatically generated">
            <a:extLst>
              <a:ext uri="{FF2B5EF4-FFF2-40B4-BE49-F238E27FC236}">
                <a16:creationId xmlns:a16="http://schemas.microsoft.com/office/drawing/2014/main" id="{C115D317-E153-EA46-8651-D5FD3F2EB4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44" y="923222"/>
            <a:ext cx="2593698" cy="1577833"/>
          </a:xfrm>
          <a:prstGeom prst="rect">
            <a:avLst/>
          </a:prstGeom>
        </p:spPr>
      </p:pic>
      <p:pic>
        <p:nvPicPr>
          <p:cNvPr id="1026" name="Picture 2" descr="Machine generated alternative text:&#10;&#10;">
            <a:extLst>
              <a:ext uri="{FF2B5EF4-FFF2-40B4-BE49-F238E27FC236}">
                <a16:creationId xmlns:a16="http://schemas.microsoft.com/office/drawing/2014/main" id="{60838F1D-69FE-894E-83EF-76BB7B1FAD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5292" y="2429362"/>
            <a:ext cx="3120076" cy="189547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Machine generated alternative text:&#10;&#10;">
            <a:extLst>
              <a:ext uri="{FF2B5EF4-FFF2-40B4-BE49-F238E27FC236}">
                <a16:creationId xmlns:a16="http://schemas.microsoft.com/office/drawing/2014/main" id="{72E62D3B-BA6B-8149-A419-E0B3E53AE3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7" y="2478219"/>
            <a:ext cx="2597256" cy="157783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A8FB361-0760-A64E-AA64-92AF2F166D8E}"/>
              </a:ext>
            </a:extLst>
          </p:cNvPr>
          <p:cNvGrpSpPr/>
          <p:nvPr/>
        </p:nvGrpSpPr>
        <p:grpSpPr>
          <a:xfrm>
            <a:off x="4318317" y="1230635"/>
            <a:ext cx="2617693" cy="2689412"/>
            <a:chOff x="425450" y="1490134"/>
            <a:chExt cx="3369184" cy="3360208"/>
          </a:xfrm>
        </p:grpSpPr>
        <p:pic>
          <p:nvPicPr>
            <p:cNvPr id="12" name="Picture 4" descr="коп: 2.141 &#10;Мах: 15 ">
              <a:extLst>
                <a:ext uri="{FF2B5EF4-FFF2-40B4-BE49-F238E27FC236}">
                  <a16:creationId xmlns:a16="http://schemas.microsoft.com/office/drawing/2014/main" id="{65FDC506-DD8B-574A-B6C1-A4D7A3851D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1358" y="1490134"/>
              <a:ext cx="2663276" cy="3360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76 &#10;Max: 15 &#10;e RESULTS DETAILS &#10;Actual Minimum Safety Factor 1.08 &#10;The design is marginal. It may be sufficient but &#10;outside factors could cause it to bend or break. For &#10;typical design applications, a minimum Safety Factor &#10;of 3.0 is common. &#10;Safety Factor Targets &#10;v Recommendations &#10;1. Strengthen the design in the weakest areas (add &#10;material or use a stiffer shape). &#10;2. Or: Use a material with higher Yield and Ultimate &#10;Strength. &#10;3. Or: Switch to the Generative Design workspace to &#10;create design alternatives based on material, shape, &#10;and performance to obtain a design that meets your &#10;requirements and performs better. Learn more &#10;Show weakest areas of design &#10;Deformation Scale &#10;Don't show this automatically &#10;O &#10;7 &#10;6 &#10;5 &#10;4 &#10;3 &#10;2 &#10;Min: 1.076 &#10;15 &#10;Adjusted &#10;Close ">
              <a:extLst>
                <a:ext uri="{FF2B5EF4-FFF2-40B4-BE49-F238E27FC236}">
                  <a16:creationId xmlns:a16="http://schemas.microsoft.com/office/drawing/2014/main" id="{D2E779EA-AA59-4646-80CC-9853CD5741F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7472"/>
            <a:stretch/>
          </p:blipFill>
          <p:spPr bwMode="auto">
            <a:xfrm>
              <a:off x="425450" y="1947170"/>
              <a:ext cx="1411817" cy="272219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6AC4A94A-D51C-9A4F-80B3-76633188D952}"/>
              </a:ext>
            </a:extLst>
          </p:cNvPr>
          <p:cNvSpPr txBox="1"/>
          <p:nvPr/>
        </p:nvSpPr>
        <p:spPr>
          <a:xfrm>
            <a:off x="2114204" y="1504636"/>
            <a:ext cx="927100" cy="369332"/>
          </a:xfrm>
          <a:prstGeom prst="rect">
            <a:avLst/>
          </a:prstGeom>
          <a:noFill/>
        </p:spPr>
        <p:txBody>
          <a:bodyPr wrap="square" rtlCol="0">
            <a:spAutoFit/>
          </a:bodyPr>
          <a:lstStyle/>
          <a:p>
            <a:r>
              <a:rPr lang="en-GB"/>
              <a:t>Original</a:t>
            </a:r>
          </a:p>
        </p:txBody>
      </p:sp>
      <p:sp>
        <p:nvSpPr>
          <p:cNvPr id="10" name="TextBox 9">
            <a:extLst>
              <a:ext uri="{FF2B5EF4-FFF2-40B4-BE49-F238E27FC236}">
                <a16:creationId xmlns:a16="http://schemas.microsoft.com/office/drawing/2014/main" id="{773F7172-5B15-8E47-ACBB-76AE735DFBFA}"/>
              </a:ext>
            </a:extLst>
          </p:cNvPr>
          <p:cNvSpPr txBox="1"/>
          <p:nvPr/>
        </p:nvSpPr>
        <p:spPr>
          <a:xfrm>
            <a:off x="2026912" y="3021248"/>
            <a:ext cx="1164766" cy="369332"/>
          </a:xfrm>
          <a:prstGeom prst="rect">
            <a:avLst/>
          </a:prstGeom>
          <a:noFill/>
        </p:spPr>
        <p:txBody>
          <a:bodyPr wrap="square" rtlCol="0">
            <a:spAutoFit/>
          </a:bodyPr>
          <a:lstStyle/>
          <a:p>
            <a:r>
              <a:rPr lang="en-GB"/>
              <a:t>Improved</a:t>
            </a:r>
          </a:p>
        </p:txBody>
      </p:sp>
      <p:sp>
        <p:nvSpPr>
          <p:cNvPr id="14" name="TextBox 13">
            <a:extLst>
              <a:ext uri="{FF2B5EF4-FFF2-40B4-BE49-F238E27FC236}">
                <a16:creationId xmlns:a16="http://schemas.microsoft.com/office/drawing/2014/main" id="{DBB5E437-1986-DC4E-9CB0-429D29553CD0}"/>
              </a:ext>
            </a:extLst>
          </p:cNvPr>
          <p:cNvSpPr txBox="1"/>
          <p:nvPr/>
        </p:nvSpPr>
        <p:spPr>
          <a:xfrm>
            <a:off x="10495368" y="1504636"/>
            <a:ext cx="1188097" cy="369332"/>
          </a:xfrm>
          <a:prstGeom prst="rect">
            <a:avLst/>
          </a:prstGeom>
          <a:noFill/>
        </p:spPr>
        <p:txBody>
          <a:bodyPr wrap="square" rtlCol="0">
            <a:spAutoFit/>
          </a:bodyPr>
          <a:lstStyle/>
          <a:p>
            <a:r>
              <a:rPr lang="en-GB"/>
              <a:t>Original</a:t>
            </a:r>
          </a:p>
        </p:txBody>
      </p:sp>
      <p:sp>
        <p:nvSpPr>
          <p:cNvPr id="15" name="TextBox 14">
            <a:extLst>
              <a:ext uri="{FF2B5EF4-FFF2-40B4-BE49-F238E27FC236}">
                <a16:creationId xmlns:a16="http://schemas.microsoft.com/office/drawing/2014/main" id="{84C6EA6D-1834-6D4D-845F-0B3F4B859344}"/>
              </a:ext>
            </a:extLst>
          </p:cNvPr>
          <p:cNvSpPr txBox="1"/>
          <p:nvPr/>
        </p:nvSpPr>
        <p:spPr>
          <a:xfrm>
            <a:off x="10488058" y="3016837"/>
            <a:ext cx="1188097" cy="369332"/>
          </a:xfrm>
          <a:prstGeom prst="rect">
            <a:avLst/>
          </a:prstGeom>
          <a:noFill/>
        </p:spPr>
        <p:txBody>
          <a:bodyPr wrap="square" rtlCol="0">
            <a:spAutoFit/>
          </a:bodyPr>
          <a:lstStyle/>
          <a:p>
            <a:r>
              <a:rPr lang="en-GB"/>
              <a:t>Improved</a:t>
            </a:r>
          </a:p>
        </p:txBody>
      </p:sp>
      <p:sp>
        <p:nvSpPr>
          <p:cNvPr id="16" name="TextBox 15">
            <a:extLst>
              <a:ext uri="{FF2B5EF4-FFF2-40B4-BE49-F238E27FC236}">
                <a16:creationId xmlns:a16="http://schemas.microsoft.com/office/drawing/2014/main" id="{3AAB21F1-323E-DE4F-B12C-687308FD8CC5}"/>
              </a:ext>
            </a:extLst>
          </p:cNvPr>
          <p:cNvSpPr txBox="1"/>
          <p:nvPr/>
        </p:nvSpPr>
        <p:spPr>
          <a:xfrm>
            <a:off x="4215710" y="1093011"/>
            <a:ext cx="927100" cy="369332"/>
          </a:xfrm>
          <a:prstGeom prst="rect">
            <a:avLst/>
          </a:prstGeom>
          <a:noFill/>
        </p:spPr>
        <p:txBody>
          <a:bodyPr wrap="square" rtlCol="0">
            <a:spAutoFit/>
          </a:bodyPr>
          <a:lstStyle/>
          <a:p>
            <a:r>
              <a:rPr lang="en-GB"/>
              <a:t>Original</a:t>
            </a:r>
          </a:p>
        </p:txBody>
      </p:sp>
      <p:sp>
        <p:nvSpPr>
          <p:cNvPr id="17" name="TextBox 16">
            <a:extLst>
              <a:ext uri="{FF2B5EF4-FFF2-40B4-BE49-F238E27FC236}">
                <a16:creationId xmlns:a16="http://schemas.microsoft.com/office/drawing/2014/main" id="{443C730C-900D-A641-AF6D-9E3884DD49F8}"/>
              </a:ext>
            </a:extLst>
          </p:cNvPr>
          <p:cNvSpPr txBox="1"/>
          <p:nvPr/>
        </p:nvSpPr>
        <p:spPr>
          <a:xfrm>
            <a:off x="5171337" y="1093011"/>
            <a:ext cx="1164766" cy="369332"/>
          </a:xfrm>
          <a:prstGeom prst="rect">
            <a:avLst/>
          </a:prstGeom>
          <a:noFill/>
        </p:spPr>
        <p:txBody>
          <a:bodyPr wrap="square" rtlCol="0">
            <a:spAutoFit/>
          </a:bodyPr>
          <a:lstStyle/>
          <a:p>
            <a:r>
              <a:rPr lang="en-GB"/>
              <a:t>Improved</a:t>
            </a:r>
          </a:p>
        </p:txBody>
      </p:sp>
      <p:sp>
        <p:nvSpPr>
          <p:cNvPr id="28" name="Frame 27">
            <a:extLst>
              <a:ext uri="{FF2B5EF4-FFF2-40B4-BE49-F238E27FC236}">
                <a16:creationId xmlns:a16="http://schemas.microsoft.com/office/drawing/2014/main" id="{C6B7FC36-A526-674B-91D3-4CA99A2ED54A}"/>
              </a:ext>
            </a:extLst>
          </p:cNvPr>
          <p:cNvSpPr/>
          <p:nvPr/>
        </p:nvSpPr>
        <p:spPr>
          <a:xfrm>
            <a:off x="139701" y="793737"/>
            <a:ext cx="3312883" cy="3563209"/>
          </a:xfrm>
          <a:prstGeom prst="frame">
            <a:avLst>
              <a:gd name="adj1" fmla="val 52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Frame 30">
            <a:extLst>
              <a:ext uri="{FF2B5EF4-FFF2-40B4-BE49-F238E27FC236}">
                <a16:creationId xmlns:a16="http://schemas.microsoft.com/office/drawing/2014/main" id="{3B694D98-6DD1-8B4D-A152-C829081B13D3}"/>
              </a:ext>
            </a:extLst>
          </p:cNvPr>
          <p:cNvSpPr/>
          <p:nvPr/>
        </p:nvSpPr>
        <p:spPr>
          <a:xfrm>
            <a:off x="3657894" y="780192"/>
            <a:ext cx="3321198" cy="3563209"/>
          </a:xfrm>
          <a:prstGeom prst="frame">
            <a:avLst>
              <a:gd name="adj1" fmla="val 521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Frame 31">
            <a:extLst>
              <a:ext uri="{FF2B5EF4-FFF2-40B4-BE49-F238E27FC236}">
                <a16:creationId xmlns:a16="http://schemas.microsoft.com/office/drawing/2014/main" id="{7C8A9550-F466-1F4D-838C-48BAFDD4BC74}"/>
              </a:ext>
            </a:extLst>
          </p:cNvPr>
          <p:cNvSpPr/>
          <p:nvPr/>
        </p:nvSpPr>
        <p:spPr>
          <a:xfrm>
            <a:off x="7239998" y="780192"/>
            <a:ext cx="4812301" cy="3563209"/>
          </a:xfrm>
          <a:prstGeom prst="frame">
            <a:avLst>
              <a:gd name="adj1" fmla="val 353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TextBox 28">
            <a:extLst>
              <a:ext uri="{FF2B5EF4-FFF2-40B4-BE49-F238E27FC236}">
                <a16:creationId xmlns:a16="http://schemas.microsoft.com/office/drawing/2014/main" id="{53810E90-7B60-7348-BB3B-C3EBCF74B585}"/>
              </a:ext>
            </a:extLst>
          </p:cNvPr>
          <p:cNvSpPr txBox="1"/>
          <p:nvPr/>
        </p:nvSpPr>
        <p:spPr>
          <a:xfrm>
            <a:off x="659492" y="4655463"/>
            <a:ext cx="2273299" cy="369332"/>
          </a:xfrm>
          <a:prstGeom prst="rect">
            <a:avLst/>
          </a:prstGeom>
          <a:noFill/>
        </p:spPr>
        <p:txBody>
          <a:bodyPr wrap="square" rtlCol="0">
            <a:spAutoFit/>
          </a:bodyPr>
          <a:lstStyle/>
          <a:p>
            <a:pPr algn="ctr"/>
            <a:r>
              <a:rPr lang="en-GB" b="1"/>
              <a:t>Tracks and Sprockets</a:t>
            </a:r>
          </a:p>
        </p:txBody>
      </p:sp>
      <p:sp>
        <p:nvSpPr>
          <p:cNvPr id="34" name="TextBox 33">
            <a:extLst>
              <a:ext uri="{FF2B5EF4-FFF2-40B4-BE49-F238E27FC236}">
                <a16:creationId xmlns:a16="http://schemas.microsoft.com/office/drawing/2014/main" id="{42326D05-9B22-A241-B01E-5F6754FBB3EC}"/>
              </a:ext>
            </a:extLst>
          </p:cNvPr>
          <p:cNvSpPr txBox="1"/>
          <p:nvPr/>
        </p:nvSpPr>
        <p:spPr>
          <a:xfrm>
            <a:off x="7530379" y="4655463"/>
            <a:ext cx="4231537" cy="369332"/>
          </a:xfrm>
          <a:prstGeom prst="rect">
            <a:avLst/>
          </a:prstGeom>
          <a:noFill/>
        </p:spPr>
        <p:txBody>
          <a:bodyPr wrap="square" rtlCol="0">
            <a:spAutoFit/>
          </a:bodyPr>
          <a:lstStyle/>
          <a:p>
            <a:pPr algn="ctr"/>
            <a:r>
              <a:rPr lang="en-GB" b="1"/>
              <a:t>Frame</a:t>
            </a:r>
          </a:p>
        </p:txBody>
      </p:sp>
      <p:sp>
        <p:nvSpPr>
          <p:cNvPr id="35" name="TextBox 34">
            <a:extLst>
              <a:ext uri="{FF2B5EF4-FFF2-40B4-BE49-F238E27FC236}">
                <a16:creationId xmlns:a16="http://schemas.microsoft.com/office/drawing/2014/main" id="{B527B8CE-48EE-EC46-8A88-98E362FF6070}"/>
              </a:ext>
            </a:extLst>
          </p:cNvPr>
          <p:cNvSpPr txBox="1"/>
          <p:nvPr/>
        </p:nvSpPr>
        <p:spPr>
          <a:xfrm>
            <a:off x="3202724" y="4655463"/>
            <a:ext cx="4231537" cy="369332"/>
          </a:xfrm>
          <a:prstGeom prst="rect">
            <a:avLst/>
          </a:prstGeom>
          <a:noFill/>
        </p:spPr>
        <p:txBody>
          <a:bodyPr wrap="square" rtlCol="0">
            <a:spAutoFit/>
          </a:bodyPr>
          <a:lstStyle/>
          <a:p>
            <a:pPr algn="ctr"/>
            <a:r>
              <a:rPr lang="en-GB" b="1"/>
              <a:t>FEA on force bearing components</a:t>
            </a:r>
          </a:p>
        </p:txBody>
      </p:sp>
      <p:sp>
        <p:nvSpPr>
          <p:cNvPr id="36" name="TextBox 35">
            <a:extLst>
              <a:ext uri="{FF2B5EF4-FFF2-40B4-BE49-F238E27FC236}">
                <a16:creationId xmlns:a16="http://schemas.microsoft.com/office/drawing/2014/main" id="{E7DBB32C-FDAD-D84E-BD32-D9A502D5F97E}"/>
              </a:ext>
            </a:extLst>
          </p:cNvPr>
          <p:cNvSpPr txBox="1"/>
          <p:nvPr/>
        </p:nvSpPr>
        <p:spPr>
          <a:xfrm>
            <a:off x="799645" y="5694931"/>
            <a:ext cx="1992991" cy="369332"/>
          </a:xfrm>
          <a:prstGeom prst="rect">
            <a:avLst/>
          </a:prstGeom>
          <a:noFill/>
        </p:spPr>
        <p:txBody>
          <a:bodyPr wrap="square" rtlCol="0">
            <a:spAutoFit/>
          </a:bodyPr>
          <a:lstStyle/>
          <a:p>
            <a:pPr algn="ctr"/>
            <a:r>
              <a:rPr lang="en-GB" b="1"/>
              <a:t>Drive Mechanisms</a:t>
            </a:r>
          </a:p>
        </p:txBody>
      </p:sp>
      <p:sp>
        <p:nvSpPr>
          <p:cNvPr id="38" name="TextBox 37">
            <a:extLst>
              <a:ext uri="{FF2B5EF4-FFF2-40B4-BE49-F238E27FC236}">
                <a16:creationId xmlns:a16="http://schemas.microsoft.com/office/drawing/2014/main" id="{A1686113-9251-C54E-840A-E2BE144C58F3}"/>
              </a:ext>
            </a:extLst>
          </p:cNvPr>
          <p:cNvSpPr txBox="1"/>
          <p:nvPr/>
        </p:nvSpPr>
        <p:spPr>
          <a:xfrm>
            <a:off x="3941576" y="5708476"/>
            <a:ext cx="2753832" cy="369332"/>
          </a:xfrm>
          <a:prstGeom prst="rect">
            <a:avLst/>
          </a:prstGeom>
          <a:noFill/>
        </p:spPr>
        <p:txBody>
          <a:bodyPr wrap="square" rtlCol="0">
            <a:spAutoFit/>
          </a:bodyPr>
          <a:lstStyle/>
          <a:p>
            <a:pPr algn="ctr"/>
            <a:r>
              <a:rPr lang="en-GB" b="1"/>
              <a:t>Scissor Arm Functionality</a:t>
            </a:r>
          </a:p>
        </p:txBody>
      </p:sp>
      <p:sp>
        <p:nvSpPr>
          <p:cNvPr id="39" name="TextBox 38">
            <a:extLst>
              <a:ext uri="{FF2B5EF4-FFF2-40B4-BE49-F238E27FC236}">
                <a16:creationId xmlns:a16="http://schemas.microsoft.com/office/drawing/2014/main" id="{C64F7C69-246A-774B-AA2B-84982E5531DC}"/>
              </a:ext>
            </a:extLst>
          </p:cNvPr>
          <p:cNvSpPr txBox="1"/>
          <p:nvPr/>
        </p:nvSpPr>
        <p:spPr>
          <a:xfrm>
            <a:off x="8649651" y="5694931"/>
            <a:ext cx="1992991" cy="369332"/>
          </a:xfrm>
          <a:prstGeom prst="rect">
            <a:avLst/>
          </a:prstGeom>
          <a:noFill/>
        </p:spPr>
        <p:txBody>
          <a:bodyPr wrap="square" rtlCol="0">
            <a:spAutoFit/>
          </a:bodyPr>
          <a:lstStyle/>
          <a:p>
            <a:pPr algn="ctr"/>
            <a:r>
              <a:rPr lang="en-GB" b="1"/>
              <a:t>Heat Protection</a:t>
            </a:r>
          </a:p>
        </p:txBody>
      </p:sp>
      <p:pic>
        <p:nvPicPr>
          <p:cNvPr id="6" name="Audio 5">
            <a:hlinkClick r:id="" action="ppaction://media"/>
            <a:extLst>
              <a:ext uri="{FF2B5EF4-FFF2-40B4-BE49-F238E27FC236}">
                <a16:creationId xmlns:a16="http://schemas.microsoft.com/office/drawing/2014/main" id="{ACEB089E-B19A-4853-B56D-43AB1F9C4B2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49986106"/>
      </p:ext>
    </p:extLst>
  </p:cSld>
  <p:clrMapOvr>
    <a:masterClrMapping/>
  </p:clrMapOvr>
  <mc:AlternateContent xmlns:mc="http://schemas.openxmlformats.org/markup-compatibility/2006" xmlns:p14="http://schemas.microsoft.com/office/powerpoint/2010/main">
    <mc:Choice Requires="p14">
      <p:transition spd="slow" p14:dur="2000" advTm="47588"/>
    </mc:Choice>
    <mc:Fallback xmlns="">
      <p:transition spd="slow" advTm="47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wall, indoor, metal&#10;&#10;Description automatically generated">
            <a:extLst>
              <a:ext uri="{FF2B5EF4-FFF2-40B4-BE49-F238E27FC236}">
                <a16:creationId xmlns:a16="http://schemas.microsoft.com/office/drawing/2014/main" id="{148F8634-B266-4662-94C4-CA1E6555B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6237" y="3163493"/>
            <a:ext cx="1939468" cy="3449021"/>
          </a:xfrm>
          <a:prstGeom prst="rect">
            <a:avLst/>
          </a:prstGeom>
          <a:ln w="28575">
            <a:noFill/>
          </a:ln>
        </p:spPr>
      </p:pic>
      <p:pic>
        <p:nvPicPr>
          <p:cNvPr id="8" name="Picture 7">
            <a:extLst>
              <a:ext uri="{FF2B5EF4-FFF2-40B4-BE49-F238E27FC236}">
                <a16:creationId xmlns:a16="http://schemas.microsoft.com/office/drawing/2014/main" id="{1F752BC1-ECCC-4E89-9BAE-96599CBFD419}"/>
              </a:ext>
            </a:extLst>
          </p:cNvPr>
          <p:cNvPicPr>
            <a:picLocks noChangeAspect="1"/>
          </p:cNvPicPr>
          <p:nvPr/>
        </p:nvPicPr>
        <p:blipFill rotWithShape="1">
          <a:blip r:embed="rId6">
            <a:extLst>
              <a:ext uri="{28A0092B-C50C-407E-A947-70E740481C1C}">
                <a14:useLocalDpi xmlns:a14="http://schemas.microsoft.com/office/drawing/2010/main" val="0"/>
              </a:ext>
            </a:extLst>
          </a:blip>
          <a:srcRect r="31932"/>
          <a:stretch/>
        </p:blipFill>
        <p:spPr>
          <a:xfrm>
            <a:off x="2176888" y="2215880"/>
            <a:ext cx="1866845" cy="3656824"/>
          </a:xfrm>
          <a:prstGeom prst="rect">
            <a:avLst/>
          </a:prstGeom>
          <a:ln w="28575">
            <a:solidFill>
              <a:schemeClr val="tx1"/>
            </a:solidFill>
          </a:ln>
        </p:spPr>
      </p:pic>
      <p:pic>
        <p:nvPicPr>
          <p:cNvPr id="4" name="Picture 3">
            <a:extLst>
              <a:ext uri="{FF2B5EF4-FFF2-40B4-BE49-F238E27FC236}">
                <a16:creationId xmlns:a16="http://schemas.microsoft.com/office/drawing/2014/main" id="{212C8C70-5F8F-4E77-AD12-ED5C72A00E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486" y="1061737"/>
            <a:ext cx="2440308" cy="1830231"/>
          </a:xfrm>
          <a:prstGeom prst="rect">
            <a:avLst/>
          </a:prstGeom>
          <a:ln w="28575">
            <a:solidFill>
              <a:schemeClr val="tx1"/>
            </a:solidFill>
          </a:ln>
        </p:spPr>
      </p:pic>
      <p:pic>
        <p:nvPicPr>
          <p:cNvPr id="6" name="Picture 5" descr="A picture containing floor, indoor&#10;&#10;Description automatically generated">
            <a:extLst>
              <a:ext uri="{FF2B5EF4-FFF2-40B4-BE49-F238E27FC236}">
                <a16:creationId xmlns:a16="http://schemas.microsoft.com/office/drawing/2014/main" id="{8A72953B-A53C-495E-BD54-6AC9D3732A3E}"/>
              </a:ext>
            </a:extLst>
          </p:cNvPr>
          <p:cNvPicPr>
            <a:picLocks noChangeAspect="1"/>
          </p:cNvPicPr>
          <p:nvPr/>
        </p:nvPicPr>
        <p:blipFill rotWithShape="1">
          <a:blip r:embed="rId8">
            <a:extLst>
              <a:ext uri="{28A0092B-C50C-407E-A947-70E740481C1C}">
                <a14:useLocalDpi xmlns:a14="http://schemas.microsoft.com/office/drawing/2010/main" val="0"/>
              </a:ext>
            </a:extLst>
          </a:blip>
          <a:srcRect l="17784" r="15172"/>
          <a:stretch/>
        </p:blipFill>
        <p:spPr>
          <a:xfrm>
            <a:off x="698229" y="3167961"/>
            <a:ext cx="2084080" cy="2331398"/>
          </a:xfrm>
          <a:prstGeom prst="rect">
            <a:avLst/>
          </a:prstGeom>
          <a:ln w="28575">
            <a:solidFill>
              <a:schemeClr val="tx1"/>
            </a:solidFill>
          </a:ln>
        </p:spPr>
      </p:pic>
      <p:pic>
        <p:nvPicPr>
          <p:cNvPr id="5" name="Picture 4">
            <a:extLst>
              <a:ext uri="{FF2B5EF4-FFF2-40B4-BE49-F238E27FC236}">
                <a16:creationId xmlns:a16="http://schemas.microsoft.com/office/drawing/2014/main" id="{220FB763-17A2-444B-A271-5582DBA00619}"/>
              </a:ext>
            </a:extLst>
          </p:cNvPr>
          <p:cNvPicPr>
            <a:picLocks noChangeAspect="1"/>
          </p:cNvPicPr>
          <p:nvPr/>
        </p:nvPicPr>
        <p:blipFill rotWithShape="1">
          <a:blip r:embed="rId9"/>
          <a:srcRect t="10734" b="24583"/>
          <a:stretch/>
        </p:blipFill>
        <p:spPr>
          <a:xfrm>
            <a:off x="9487945" y="853114"/>
            <a:ext cx="1841824" cy="2575886"/>
          </a:xfrm>
          <a:prstGeom prst="rect">
            <a:avLst/>
          </a:prstGeom>
          <a:ln w="28575">
            <a:noFill/>
          </a:ln>
        </p:spPr>
      </p:pic>
      <p:pic>
        <p:nvPicPr>
          <p:cNvPr id="9" name="Picture 8">
            <a:extLst>
              <a:ext uri="{FF2B5EF4-FFF2-40B4-BE49-F238E27FC236}">
                <a16:creationId xmlns:a16="http://schemas.microsoft.com/office/drawing/2014/main" id="{8808BD62-DB17-4161-8116-1E6777F51C4E}"/>
              </a:ext>
            </a:extLst>
          </p:cNvPr>
          <p:cNvPicPr>
            <a:picLocks noChangeAspect="1"/>
          </p:cNvPicPr>
          <p:nvPr/>
        </p:nvPicPr>
        <p:blipFill rotWithShape="1">
          <a:blip r:embed="rId10"/>
          <a:srcRect t="22500" b="12817"/>
          <a:stretch/>
        </p:blipFill>
        <p:spPr>
          <a:xfrm>
            <a:off x="7941603" y="526797"/>
            <a:ext cx="1892302" cy="2646483"/>
          </a:xfrm>
          <a:prstGeom prst="rect">
            <a:avLst/>
          </a:prstGeom>
          <a:ln w="28575">
            <a:noFill/>
          </a:ln>
        </p:spPr>
      </p:pic>
      <p:pic>
        <p:nvPicPr>
          <p:cNvPr id="13" name="Picture 12">
            <a:extLst>
              <a:ext uri="{FF2B5EF4-FFF2-40B4-BE49-F238E27FC236}">
                <a16:creationId xmlns:a16="http://schemas.microsoft.com/office/drawing/2014/main" id="{ED49F381-7309-4B04-995B-8CD6D3A52CD7}"/>
              </a:ext>
            </a:extLst>
          </p:cNvPr>
          <p:cNvPicPr>
            <a:picLocks noChangeAspect="1"/>
          </p:cNvPicPr>
          <p:nvPr/>
        </p:nvPicPr>
        <p:blipFill>
          <a:blip r:embed="rId11"/>
          <a:stretch>
            <a:fillRect/>
          </a:stretch>
        </p:blipFill>
        <p:spPr>
          <a:xfrm>
            <a:off x="9923690" y="4191209"/>
            <a:ext cx="1841824" cy="2421305"/>
          </a:xfrm>
          <a:prstGeom prst="rect">
            <a:avLst/>
          </a:prstGeom>
          <a:ln w="28575">
            <a:noFill/>
          </a:ln>
        </p:spPr>
      </p:pic>
      <p:pic>
        <p:nvPicPr>
          <p:cNvPr id="7" name="Picture 6">
            <a:extLst>
              <a:ext uri="{FF2B5EF4-FFF2-40B4-BE49-F238E27FC236}">
                <a16:creationId xmlns:a16="http://schemas.microsoft.com/office/drawing/2014/main" id="{FB108597-A66E-407F-804A-3C5B4FBCD9B8}"/>
              </a:ext>
            </a:extLst>
          </p:cNvPr>
          <p:cNvPicPr>
            <a:picLocks noChangeAspect="1"/>
          </p:cNvPicPr>
          <p:nvPr/>
        </p:nvPicPr>
        <p:blipFill rotWithShape="1">
          <a:blip r:embed="rId12"/>
          <a:srcRect l="37145" t="9206" r="38586" b="13418"/>
          <a:stretch/>
        </p:blipFill>
        <p:spPr>
          <a:xfrm>
            <a:off x="4801284" y="357616"/>
            <a:ext cx="1413140" cy="2534352"/>
          </a:xfrm>
          <a:prstGeom prst="rect">
            <a:avLst/>
          </a:prstGeom>
          <a:ln w="28575">
            <a:noFill/>
          </a:ln>
        </p:spPr>
      </p:pic>
      <p:pic>
        <p:nvPicPr>
          <p:cNvPr id="11" name="Picture 10">
            <a:extLst>
              <a:ext uri="{FF2B5EF4-FFF2-40B4-BE49-F238E27FC236}">
                <a16:creationId xmlns:a16="http://schemas.microsoft.com/office/drawing/2014/main" id="{4C1B9C80-4489-45AF-B1A3-75AF0DF2273C}"/>
              </a:ext>
            </a:extLst>
          </p:cNvPr>
          <p:cNvPicPr>
            <a:picLocks noChangeAspect="1"/>
          </p:cNvPicPr>
          <p:nvPr/>
        </p:nvPicPr>
        <p:blipFill>
          <a:blip r:embed="rId13"/>
          <a:stretch>
            <a:fillRect/>
          </a:stretch>
        </p:blipFill>
        <p:spPr>
          <a:xfrm>
            <a:off x="8124084" y="3808155"/>
            <a:ext cx="1939468" cy="2545903"/>
          </a:xfrm>
          <a:prstGeom prst="rect">
            <a:avLst/>
          </a:prstGeom>
          <a:ln w="28575">
            <a:noFill/>
          </a:ln>
        </p:spPr>
      </p:pic>
      <p:pic>
        <p:nvPicPr>
          <p:cNvPr id="12" name="Picture 11">
            <a:extLst>
              <a:ext uri="{FF2B5EF4-FFF2-40B4-BE49-F238E27FC236}">
                <a16:creationId xmlns:a16="http://schemas.microsoft.com/office/drawing/2014/main" id="{5EBA0048-4304-4D12-85D5-DB2621D94A2F}"/>
              </a:ext>
            </a:extLst>
          </p:cNvPr>
          <p:cNvPicPr>
            <a:picLocks noChangeAspect="1"/>
          </p:cNvPicPr>
          <p:nvPr/>
        </p:nvPicPr>
        <p:blipFill rotWithShape="1">
          <a:blip r:embed="rId14"/>
          <a:srcRect l="37140" t="7089" r="37626" b="8900"/>
          <a:stretch/>
        </p:blipFill>
        <p:spPr>
          <a:xfrm>
            <a:off x="6018759" y="88763"/>
            <a:ext cx="1413140" cy="2646482"/>
          </a:xfrm>
          <a:prstGeom prst="rect">
            <a:avLst/>
          </a:prstGeom>
          <a:ln w="28575">
            <a:noFill/>
          </a:ln>
        </p:spPr>
      </p:pic>
      <p:sp>
        <p:nvSpPr>
          <p:cNvPr id="2" name="Title 1">
            <a:extLst>
              <a:ext uri="{FF2B5EF4-FFF2-40B4-BE49-F238E27FC236}">
                <a16:creationId xmlns:a16="http://schemas.microsoft.com/office/drawing/2014/main" id="{5520E8C1-0B49-4D49-9E9C-0789C2953273}"/>
              </a:ext>
            </a:extLst>
          </p:cNvPr>
          <p:cNvSpPr>
            <a:spLocks noGrp="1"/>
          </p:cNvSpPr>
          <p:nvPr>
            <p:ph type="title"/>
          </p:nvPr>
        </p:nvSpPr>
        <p:spPr>
          <a:xfrm>
            <a:off x="3938507" y="2826993"/>
            <a:ext cx="4485057" cy="1087595"/>
          </a:xfrm>
          <a:prstGeom prst="ellipse">
            <a:avLst/>
          </a:prstGeom>
          <a:solidFill>
            <a:srgbClr val="FFC000"/>
          </a:solidFill>
          <a:ln w="19050">
            <a:solidFill>
              <a:srgbClr val="000000"/>
            </a:solidFill>
          </a:ln>
        </p:spPr>
        <p:txBody>
          <a:bodyPr>
            <a:noAutofit/>
          </a:bodyPr>
          <a:lstStyle/>
          <a:p>
            <a:pPr algn="ctr"/>
            <a:r>
              <a:rPr lang="en-US" b="1">
                <a:cs typeface="Calibri Light"/>
              </a:rPr>
              <a:t>Prototyping</a:t>
            </a:r>
          </a:p>
        </p:txBody>
      </p:sp>
      <p:pic>
        <p:nvPicPr>
          <p:cNvPr id="19" name="Audio 18">
            <a:hlinkClick r:id="" action="ppaction://media"/>
            <a:extLst>
              <a:ext uri="{FF2B5EF4-FFF2-40B4-BE49-F238E27FC236}">
                <a16:creationId xmlns:a16="http://schemas.microsoft.com/office/drawing/2014/main" id="{0C74877F-64A0-4833-AD2F-15660E68BD0C}"/>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1700567"/>
      </p:ext>
    </p:extLst>
  </p:cSld>
  <p:clrMapOvr>
    <a:masterClrMapping/>
  </p:clrMapOvr>
  <mc:AlternateContent xmlns:mc="http://schemas.openxmlformats.org/markup-compatibility/2006" xmlns:p14="http://schemas.microsoft.com/office/powerpoint/2010/main">
    <mc:Choice Requires="p14">
      <p:transition spd="slow" p14:dur="2000" advTm="5490"/>
    </mc:Choice>
    <mc:Fallback xmlns="">
      <p:transition spd="slow" advTm="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3AE501EA-FE4E-3B40-879B-FA24479D46B2}"/>
              </a:ext>
            </a:extLst>
          </p:cNvPr>
          <p:cNvSpPr/>
          <p:nvPr/>
        </p:nvSpPr>
        <p:spPr>
          <a:xfrm>
            <a:off x="946878" y="2098624"/>
            <a:ext cx="10298243" cy="7495082"/>
          </a:xfrm>
          <a:prstGeom prst="ellipse">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4EDA9D0D-0222-F644-9EB4-1F16E8066FF0}"/>
              </a:ext>
            </a:extLst>
          </p:cNvPr>
          <p:cNvSpPr txBox="1"/>
          <p:nvPr/>
        </p:nvSpPr>
        <p:spPr>
          <a:xfrm>
            <a:off x="164892" y="149901"/>
            <a:ext cx="6310859" cy="584775"/>
          </a:xfrm>
          <a:prstGeom prst="rect">
            <a:avLst/>
          </a:prstGeom>
          <a:noFill/>
        </p:spPr>
        <p:txBody>
          <a:bodyPr wrap="square" rtlCol="0">
            <a:spAutoFit/>
          </a:bodyPr>
          <a:lstStyle/>
          <a:p>
            <a:r>
              <a:rPr lang="en-GB" sz="3200" b="1">
                <a:latin typeface="+mj-lt"/>
              </a:rPr>
              <a:t>Chassis and Track Features</a:t>
            </a:r>
          </a:p>
        </p:txBody>
      </p:sp>
      <p:pic>
        <p:nvPicPr>
          <p:cNvPr id="28" name="Picture 27" descr="A picture containing lighter, razor&#10;&#10;Description automatically generated">
            <a:extLst>
              <a:ext uri="{FF2B5EF4-FFF2-40B4-BE49-F238E27FC236}">
                <a16:creationId xmlns:a16="http://schemas.microsoft.com/office/drawing/2014/main" id="{1E09CC04-2E51-E74A-AAF1-3383F2728C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820" y="1436637"/>
            <a:ext cx="13501141" cy="7594392"/>
          </a:xfrm>
          <a:prstGeom prst="rect">
            <a:avLst/>
          </a:prstGeom>
        </p:spPr>
      </p:pic>
      <p:sp>
        <p:nvSpPr>
          <p:cNvPr id="2" name="TextBox 1">
            <a:extLst>
              <a:ext uri="{FF2B5EF4-FFF2-40B4-BE49-F238E27FC236}">
                <a16:creationId xmlns:a16="http://schemas.microsoft.com/office/drawing/2014/main" id="{0666ED3B-A822-6C43-85AB-9099368585EE}"/>
              </a:ext>
            </a:extLst>
          </p:cNvPr>
          <p:cNvSpPr txBox="1"/>
          <p:nvPr/>
        </p:nvSpPr>
        <p:spPr>
          <a:xfrm>
            <a:off x="3610702" y="835688"/>
            <a:ext cx="3031030" cy="923330"/>
          </a:xfrm>
          <a:prstGeom prst="rect">
            <a:avLst/>
          </a:prstGeom>
          <a:noFill/>
        </p:spPr>
        <p:txBody>
          <a:bodyPr wrap="square" rtlCol="0">
            <a:spAutoFit/>
          </a:bodyPr>
          <a:lstStyle/>
          <a:p>
            <a:r>
              <a:rPr lang="en-GB" b="1"/>
              <a:t>Machined Aluminium Frame Maximises Strength </a:t>
            </a:r>
          </a:p>
          <a:p>
            <a:r>
              <a:rPr lang="en-GB" b="1"/>
              <a:t>Minimises Weight</a:t>
            </a:r>
          </a:p>
        </p:txBody>
      </p:sp>
      <p:sp>
        <p:nvSpPr>
          <p:cNvPr id="6" name="TextBox 5">
            <a:extLst>
              <a:ext uri="{FF2B5EF4-FFF2-40B4-BE49-F238E27FC236}">
                <a16:creationId xmlns:a16="http://schemas.microsoft.com/office/drawing/2014/main" id="{D5611372-BD79-2042-9EEA-573B938F8776}"/>
              </a:ext>
            </a:extLst>
          </p:cNvPr>
          <p:cNvSpPr txBox="1"/>
          <p:nvPr/>
        </p:nvSpPr>
        <p:spPr>
          <a:xfrm>
            <a:off x="1123209" y="1788827"/>
            <a:ext cx="1677976" cy="923329"/>
          </a:xfrm>
          <a:prstGeom prst="rect">
            <a:avLst/>
          </a:prstGeom>
          <a:noFill/>
        </p:spPr>
        <p:txBody>
          <a:bodyPr wrap="square" rtlCol="0">
            <a:spAutoFit/>
          </a:bodyPr>
          <a:lstStyle/>
          <a:p>
            <a:r>
              <a:rPr lang="en-GB" b="1"/>
              <a:t>Extruded Aluminium Connections</a:t>
            </a:r>
          </a:p>
        </p:txBody>
      </p:sp>
      <p:sp>
        <p:nvSpPr>
          <p:cNvPr id="7" name="TextBox 6">
            <a:extLst>
              <a:ext uri="{FF2B5EF4-FFF2-40B4-BE49-F238E27FC236}">
                <a16:creationId xmlns:a16="http://schemas.microsoft.com/office/drawing/2014/main" id="{39107E4D-1542-5043-A444-5CC62556B010}"/>
              </a:ext>
            </a:extLst>
          </p:cNvPr>
          <p:cNvSpPr txBox="1"/>
          <p:nvPr/>
        </p:nvSpPr>
        <p:spPr>
          <a:xfrm>
            <a:off x="9572258" y="5563345"/>
            <a:ext cx="3329700" cy="369332"/>
          </a:xfrm>
          <a:prstGeom prst="rect">
            <a:avLst/>
          </a:prstGeom>
          <a:noFill/>
        </p:spPr>
        <p:txBody>
          <a:bodyPr wrap="square" rtlCol="0">
            <a:spAutoFit/>
          </a:bodyPr>
          <a:lstStyle/>
          <a:p>
            <a:r>
              <a:rPr lang="en-GB" b="1"/>
              <a:t>Dual Shaft Drive</a:t>
            </a:r>
          </a:p>
        </p:txBody>
      </p:sp>
      <p:sp>
        <p:nvSpPr>
          <p:cNvPr id="8" name="TextBox 7">
            <a:extLst>
              <a:ext uri="{FF2B5EF4-FFF2-40B4-BE49-F238E27FC236}">
                <a16:creationId xmlns:a16="http://schemas.microsoft.com/office/drawing/2014/main" id="{72DC7DD9-F60B-7D4C-B74C-0164B4DAB29D}"/>
              </a:ext>
            </a:extLst>
          </p:cNvPr>
          <p:cNvSpPr txBox="1"/>
          <p:nvPr/>
        </p:nvSpPr>
        <p:spPr>
          <a:xfrm>
            <a:off x="9097746" y="873960"/>
            <a:ext cx="2451699" cy="646331"/>
          </a:xfrm>
          <a:prstGeom prst="rect">
            <a:avLst/>
          </a:prstGeom>
          <a:noFill/>
        </p:spPr>
        <p:txBody>
          <a:bodyPr wrap="square" rtlCol="0">
            <a:spAutoFit/>
          </a:bodyPr>
          <a:lstStyle/>
          <a:p>
            <a:pPr algn="r"/>
            <a:r>
              <a:rPr lang="en-GB" b="1"/>
              <a:t>Silicone Rubber Track with Steel Inserts</a:t>
            </a:r>
          </a:p>
        </p:txBody>
      </p:sp>
      <p:sp>
        <p:nvSpPr>
          <p:cNvPr id="9" name="TextBox 8">
            <a:extLst>
              <a:ext uri="{FF2B5EF4-FFF2-40B4-BE49-F238E27FC236}">
                <a16:creationId xmlns:a16="http://schemas.microsoft.com/office/drawing/2014/main" id="{B7DBB689-C318-984A-AF25-7B1876D91FE4}"/>
              </a:ext>
            </a:extLst>
          </p:cNvPr>
          <p:cNvSpPr txBox="1"/>
          <p:nvPr/>
        </p:nvSpPr>
        <p:spPr>
          <a:xfrm>
            <a:off x="166520" y="3434353"/>
            <a:ext cx="2405110" cy="644406"/>
          </a:xfrm>
          <a:prstGeom prst="rect">
            <a:avLst/>
          </a:prstGeom>
          <a:noFill/>
        </p:spPr>
        <p:txBody>
          <a:bodyPr wrap="square" rtlCol="0">
            <a:spAutoFit/>
          </a:bodyPr>
          <a:lstStyle/>
          <a:p>
            <a:r>
              <a:rPr lang="en-GB" b="1"/>
              <a:t>Phosphor Bronze Bushings</a:t>
            </a:r>
          </a:p>
        </p:txBody>
      </p:sp>
      <p:sp>
        <p:nvSpPr>
          <p:cNvPr id="14" name="TextBox 13">
            <a:extLst>
              <a:ext uri="{FF2B5EF4-FFF2-40B4-BE49-F238E27FC236}">
                <a16:creationId xmlns:a16="http://schemas.microsoft.com/office/drawing/2014/main" id="{2D22A25E-558A-844C-9CE9-32664E4E852E}"/>
              </a:ext>
            </a:extLst>
          </p:cNvPr>
          <p:cNvSpPr txBox="1"/>
          <p:nvPr/>
        </p:nvSpPr>
        <p:spPr>
          <a:xfrm>
            <a:off x="1538409" y="6370228"/>
            <a:ext cx="2790015" cy="369332"/>
          </a:xfrm>
          <a:prstGeom prst="rect">
            <a:avLst/>
          </a:prstGeom>
          <a:noFill/>
        </p:spPr>
        <p:txBody>
          <a:bodyPr wrap="square" rtlCol="0">
            <a:spAutoFit/>
          </a:bodyPr>
          <a:lstStyle/>
          <a:p>
            <a:pPr algn="r"/>
            <a:r>
              <a:rPr lang="en-GB" b="1"/>
              <a:t>Cast Steel Sprockets</a:t>
            </a:r>
          </a:p>
        </p:txBody>
      </p:sp>
      <p:cxnSp>
        <p:nvCxnSpPr>
          <p:cNvPr id="4" name="Straight Connector 3">
            <a:extLst>
              <a:ext uri="{FF2B5EF4-FFF2-40B4-BE49-F238E27FC236}">
                <a16:creationId xmlns:a16="http://schemas.microsoft.com/office/drawing/2014/main" id="{E67E8289-C07D-914E-B93C-F7AE943F751D}"/>
              </a:ext>
            </a:extLst>
          </p:cNvPr>
          <p:cNvCxnSpPr>
            <a:cxnSpLocks/>
          </p:cNvCxnSpPr>
          <p:nvPr/>
        </p:nvCxnSpPr>
        <p:spPr>
          <a:xfrm flipH="1">
            <a:off x="8306590" y="1520291"/>
            <a:ext cx="2017006" cy="2544165"/>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2DE289-750E-B04B-B584-90AE87FFDBEE}"/>
              </a:ext>
            </a:extLst>
          </p:cNvPr>
          <p:cNvCxnSpPr>
            <a:cxnSpLocks/>
          </p:cNvCxnSpPr>
          <p:nvPr/>
        </p:nvCxnSpPr>
        <p:spPr>
          <a:xfrm flipV="1">
            <a:off x="3429334" y="5323362"/>
            <a:ext cx="362737" cy="1046867"/>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A516DC6-7E5F-FC44-8EC7-5A60B9A96876}"/>
              </a:ext>
            </a:extLst>
          </p:cNvPr>
          <p:cNvCxnSpPr>
            <a:cxnSpLocks/>
          </p:cNvCxnSpPr>
          <p:nvPr/>
        </p:nvCxnSpPr>
        <p:spPr>
          <a:xfrm flipH="1" flipV="1">
            <a:off x="1538409" y="3994774"/>
            <a:ext cx="1139513" cy="8679"/>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05D1AE-3DFB-9D4E-A519-6177830B1E64}"/>
              </a:ext>
            </a:extLst>
          </p:cNvPr>
          <p:cNvCxnSpPr>
            <a:cxnSpLocks/>
          </p:cNvCxnSpPr>
          <p:nvPr/>
        </p:nvCxnSpPr>
        <p:spPr>
          <a:xfrm>
            <a:off x="8154556" y="5123329"/>
            <a:ext cx="1417702" cy="501088"/>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F7CAA7-0F83-4A49-938A-FA4F0F35EA99}"/>
              </a:ext>
            </a:extLst>
          </p:cNvPr>
          <p:cNvCxnSpPr>
            <a:cxnSpLocks/>
          </p:cNvCxnSpPr>
          <p:nvPr/>
        </p:nvCxnSpPr>
        <p:spPr>
          <a:xfrm>
            <a:off x="5572364" y="1627094"/>
            <a:ext cx="436634" cy="2376359"/>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87E1681-9345-AA42-801C-0786E5450722}"/>
              </a:ext>
            </a:extLst>
          </p:cNvPr>
          <p:cNvCxnSpPr>
            <a:cxnSpLocks/>
          </p:cNvCxnSpPr>
          <p:nvPr/>
        </p:nvCxnSpPr>
        <p:spPr>
          <a:xfrm>
            <a:off x="2530043" y="2450814"/>
            <a:ext cx="3149020" cy="1922576"/>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a:extLst>
              <a:ext uri="{FF2B5EF4-FFF2-40B4-BE49-F238E27FC236}">
                <a16:creationId xmlns:a16="http://schemas.microsoft.com/office/drawing/2014/main" id="{0C903ADA-2676-4451-B944-A594B8E0C8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40207346"/>
      </p:ext>
    </p:extLst>
  </p:cSld>
  <p:clrMapOvr>
    <a:masterClrMapping/>
  </p:clrMapOvr>
  <mc:AlternateContent xmlns:mc="http://schemas.openxmlformats.org/markup-compatibility/2006" xmlns:p14="http://schemas.microsoft.com/office/powerpoint/2010/main">
    <mc:Choice Requires="p14">
      <p:transition spd="slow" p14:dur="2000" advTm="23543"/>
    </mc:Choice>
    <mc:Fallback xmlns="">
      <p:transition spd="slow" advTm="23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wall, indoor&#10;&#10;Description automatically generated">
            <a:extLst>
              <a:ext uri="{FF2B5EF4-FFF2-40B4-BE49-F238E27FC236}">
                <a16:creationId xmlns:a16="http://schemas.microsoft.com/office/drawing/2014/main" id="{967AB75C-A623-7145-89FD-503904E3F93B}"/>
              </a:ext>
            </a:extLst>
          </p:cNvPr>
          <p:cNvPicPr>
            <a:picLocks noChangeAspect="1"/>
          </p:cNvPicPr>
          <p:nvPr/>
        </p:nvPicPr>
        <p:blipFill rotWithShape="1">
          <a:blip r:embed="rId5">
            <a:extLst>
              <a:ext uri="{28A0092B-C50C-407E-A947-70E740481C1C}">
                <a14:useLocalDpi xmlns:a14="http://schemas.microsoft.com/office/drawing/2010/main" val="0"/>
              </a:ext>
            </a:extLst>
          </a:blip>
          <a:srcRect l="22699" t="8755" r="21789" b="11741"/>
          <a:stretch/>
        </p:blipFill>
        <p:spPr>
          <a:xfrm>
            <a:off x="-58272" y="0"/>
            <a:ext cx="6154272" cy="6858000"/>
          </a:xfrm>
          <a:prstGeom prst="rect">
            <a:avLst/>
          </a:prstGeom>
        </p:spPr>
      </p:pic>
      <p:sp>
        <p:nvSpPr>
          <p:cNvPr id="3" name="Hexagon 2">
            <a:extLst>
              <a:ext uri="{FF2B5EF4-FFF2-40B4-BE49-F238E27FC236}">
                <a16:creationId xmlns:a16="http://schemas.microsoft.com/office/drawing/2014/main" id="{669AD288-D967-FD46-AFD3-AE62EE5887C4}"/>
              </a:ext>
            </a:extLst>
          </p:cNvPr>
          <p:cNvSpPr/>
          <p:nvPr/>
        </p:nvSpPr>
        <p:spPr>
          <a:xfrm>
            <a:off x="4386391" y="0"/>
            <a:ext cx="9558209" cy="6858000"/>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18A76C-5F28-477E-A687-BC5981C717EF}"/>
              </a:ext>
            </a:extLst>
          </p:cNvPr>
          <p:cNvSpPr>
            <a:spLocks noGrp="1"/>
          </p:cNvSpPr>
          <p:nvPr>
            <p:ph type="title"/>
          </p:nvPr>
        </p:nvSpPr>
        <p:spPr>
          <a:xfrm>
            <a:off x="6652932" y="215077"/>
            <a:ext cx="6154271" cy="642174"/>
          </a:xfrm>
        </p:spPr>
        <p:txBody>
          <a:bodyPr>
            <a:normAutofit fontScale="90000"/>
          </a:bodyPr>
          <a:lstStyle/>
          <a:p>
            <a:r>
              <a:rPr lang="en-US" b="1">
                <a:cs typeface="Calibri Light"/>
              </a:rPr>
              <a:t>Scissor Lifting Arm</a:t>
            </a:r>
          </a:p>
        </p:txBody>
      </p:sp>
      <p:pic>
        <p:nvPicPr>
          <p:cNvPr id="5" name="Content Placeholder 4" descr="A picture containing toy&#10;&#10;Description automatically generated">
            <a:extLst>
              <a:ext uri="{FF2B5EF4-FFF2-40B4-BE49-F238E27FC236}">
                <a16:creationId xmlns:a16="http://schemas.microsoft.com/office/drawing/2014/main" id="{FB6D4FAE-D80E-A24D-84FD-522EB0A9DD12}"/>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23884" t="19076" b="3333"/>
          <a:stretch/>
        </p:blipFill>
        <p:spPr>
          <a:xfrm>
            <a:off x="5564073" y="3057525"/>
            <a:ext cx="6627927" cy="3800475"/>
          </a:xfrm>
        </p:spPr>
      </p:pic>
      <p:sp>
        <p:nvSpPr>
          <p:cNvPr id="4" name="TextBox 3">
            <a:extLst>
              <a:ext uri="{FF2B5EF4-FFF2-40B4-BE49-F238E27FC236}">
                <a16:creationId xmlns:a16="http://schemas.microsoft.com/office/drawing/2014/main" id="{618E3F86-8620-CA4C-8FE3-158482172F7A}"/>
              </a:ext>
            </a:extLst>
          </p:cNvPr>
          <p:cNvSpPr txBox="1"/>
          <p:nvPr/>
        </p:nvSpPr>
        <p:spPr>
          <a:xfrm>
            <a:off x="6652932" y="1072328"/>
            <a:ext cx="3714750" cy="1477328"/>
          </a:xfrm>
          <a:prstGeom prst="rect">
            <a:avLst/>
          </a:prstGeom>
          <a:noFill/>
        </p:spPr>
        <p:txBody>
          <a:bodyPr wrap="square" rtlCol="0">
            <a:spAutoFit/>
          </a:bodyPr>
          <a:lstStyle/>
          <a:p>
            <a:r>
              <a:rPr lang="en-GB"/>
              <a:t>Lightweight &amp; Strong</a:t>
            </a:r>
          </a:p>
          <a:p>
            <a:endParaRPr lang="en-GB"/>
          </a:p>
          <a:p>
            <a:r>
              <a:rPr lang="en-GB"/>
              <a:t>Lead Screw and Stepper Drive</a:t>
            </a:r>
          </a:p>
          <a:p>
            <a:endParaRPr lang="en-GB"/>
          </a:p>
          <a:p>
            <a:r>
              <a:rPr lang="en-GB"/>
              <a:t>Minimal Thermal Bridging</a:t>
            </a:r>
          </a:p>
        </p:txBody>
      </p:sp>
      <p:pic>
        <p:nvPicPr>
          <p:cNvPr id="10" name="Audio 9">
            <a:hlinkClick r:id="" action="ppaction://media"/>
            <a:extLst>
              <a:ext uri="{FF2B5EF4-FFF2-40B4-BE49-F238E27FC236}">
                <a16:creationId xmlns:a16="http://schemas.microsoft.com/office/drawing/2014/main" id="{A3894FCF-1063-435B-ACE3-D2F91B7EB2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5400943"/>
      </p:ext>
    </p:extLst>
  </p:cSld>
  <p:clrMapOvr>
    <a:masterClrMapping/>
  </p:clrMapOvr>
  <mc:AlternateContent xmlns:mc="http://schemas.openxmlformats.org/markup-compatibility/2006" xmlns:p14="http://schemas.microsoft.com/office/powerpoint/2010/main">
    <mc:Choice Requires="p14">
      <p:transition spd="slow" p14:dur="2000" advTm="44936"/>
    </mc:Choice>
    <mc:Fallback xmlns="">
      <p:transition spd="slow" advTm="44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F2E16216-DC8D-45D9-9652-5FA7E14F9899}"/>
              </a:ext>
            </a:extLst>
          </p:cNvPr>
          <p:cNvSpPr/>
          <p:nvPr/>
        </p:nvSpPr>
        <p:spPr>
          <a:xfrm>
            <a:off x="2242386" y="1721018"/>
            <a:ext cx="7990973" cy="4020551"/>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8A76C-5F28-477E-A687-BC5981C717EF}"/>
              </a:ext>
            </a:extLst>
          </p:cNvPr>
          <p:cNvSpPr>
            <a:spLocks noGrp="1"/>
          </p:cNvSpPr>
          <p:nvPr>
            <p:ph type="title"/>
          </p:nvPr>
        </p:nvSpPr>
        <p:spPr>
          <a:xfrm>
            <a:off x="256082" y="130682"/>
            <a:ext cx="4949669" cy="901480"/>
          </a:xfrm>
          <a:solidFill>
            <a:srgbClr val="FFC000"/>
          </a:solidFill>
        </p:spPr>
        <p:txBody>
          <a:bodyPr/>
          <a:lstStyle/>
          <a:p>
            <a:r>
              <a:rPr lang="en-US" b="1">
                <a:cs typeface="Calibri Light"/>
              </a:rPr>
              <a:t>Key Material Choices</a:t>
            </a:r>
            <a:endParaRPr lang="en-US" b="1"/>
          </a:p>
        </p:txBody>
      </p:sp>
      <p:sp>
        <p:nvSpPr>
          <p:cNvPr id="4" name="TextBox 3">
            <a:extLst>
              <a:ext uri="{FF2B5EF4-FFF2-40B4-BE49-F238E27FC236}">
                <a16:creationId xmlns:a16="http://schemas.microsoft.com/office/drawing/2014/main" id="{6F041F94-1DB0-4D6D-B254-49EFE0D52EF7}"/>
              </a:ext>
            </a:extLst>
          </p:cNvPr>
          <p:cNvSpPr txBox="1"/>
          <p:nvPr/>
        </p:nvSpPr>
        <p:spPr>
          <a:xfrm>
            <a:off x="7672137" y="8542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err="1"/>
              <a:t>Fortron</a:t>
            </a:r>
            <a:r>
              <a:rPr lang="en-US" b="1"/>
              <a:t> PPS</a:t>
            </a:r>
            <a:endParaRPr lang="en-US" b="1">
              <a:cs typeface="Calibri"/>
            </a:endParaRPr>
          </a:p>
        </p:txBody>
      </p:sp>
      <p:sp>
        <p:nvSpPr>
          <p:cNvPr id="8" name="TextBox 7">
            <a:extLst>
              <a:ext uri="{FF2B5EF4-FFF2-40B4-BE49-F238E27FC236}">
                <a16:creationId xmlns:a16="http://schemas.microsoft.com/office/drawing/2014/main" id="{8F0EEF73-DF9F-4714-961E-43A2D9655839}"/>
              </a:ext>
            </a:extLst>
          </p:cNvPr>
          <p:cNvSpPr txBox="1"/>
          <p:nvPr/>
        </p:nvSpPr>
        <p:spPr>
          <a:xfrm>
            <a:off x="4924927" y="122521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Paraffin Wax</a:t>
            </a:r>
            <a:endParaRPr lang="en-US" b="1">
              <a:cs typeface="Calibri"/>
            </a:endParaRPr>
          </a:p>
        </p:txBody>
      </p:sp>
      <p:sp>
        <p:nvSpPr>
          <p:cNvPr id="9" name="TextBox 8">
            <a:extLst>
              <a:ext uri="{FF2B5EF4-FFF2-40B4-BE49-F238E27FC236}">
                <a16:creationId xmlns:a16="http://schemas.microsoft.com/office/drawing/2014/main" id="{15E89D14-EC33-4546-AC32-03F454C96BC0}"/>
              </a:ext>
            </a:extLst>
          </p:cNvPr>
          <p:cNvSpPr txBox="1"/>
          <p:nvPr/>
        </p:nvSpPr>
        <p:spPr>
          <a:xfrm>
            <a:off x="2259029" y="584584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Machined </a:t>
            </a:r>
            <a:r>
              <a:rPr lang="en-US" b="1" err="1"/>
              <a:t>Aluminium</a:t>
            </a:r>
            <a:endParaRPr lang="en-US" b="1">
              <a:cs typeface="Calibri"/>
            </a:endParaRPr>
          </a:p>
        </p:txBody>
      </p:sp>
      <p:sp>
        <p:nvSpPr>
          <p:cNvPr id="10" name="TextBox 9">
            <a:extLst>
              <a:ext uri="{FF2B5EF4-FFF2-40B4-BE49-F238E27FC236}">
                <a16:creationId xmlns:a16="http://schemas.microsoft.com/office/drawing/2014/main" id="{19EDD1BB-B619-4062-9538-03D4759E963B}"/>
              </a:ext>
            </a:extLst>
          </p:cNvPr>
          <p:cNvSpPr txBox="1"/>
          <p:nvPr/>
        </p:nvSpPr>
        <p:spPr>
          <a:xfrm>
            <a:off x="5506452" y="601779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Silicone Rubber with Steel Inserts </a:t>
            </a:r>
            <a:endParaRPr lang="en-US" b="1">
              <a:cs typeface="Calibri"/>
            </a:endParaRPr>
          </a:p>
        </p:txBody>
      </p:sp>
      <p:sp>
        <p:nvSpPr>
          <p:cNvPr id="11" name="TextBox 10">
            <a:extLst>
              <a:ext uri="{FF2B5EF4-FFF2-40B4-BE49-F238E27FC236}">
                <a16:creationId xmlns:a16="http://schemas.microsoft.com/office/drawing/2014/main" id="{DEA46462-5F92-44CC-97B9-6694B13DC85F}"/>
              </a:ext>
            </a:extLst>
          </p:cNvPr>
          <p:cNvSpPr txBox="1"/>
          <p:nvPr/>
        </p:nvSpPr>
        <p:spPr>
          <a:xfrm>
            <a:off x="9787689" y="1977189"/>
            <a:ext cx="23020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Glass/Polyimide Honeycomb</a:t>
            </a:r>
            <a:endParaRPr lang="en-US" b="1"/>
          </a:p>
        </p:txBody>
      </p:sp>
      <p:sp>
        <p:nvSpPr>
          <p:cNvPr id="12" name="TextBox 11">
            <a:extLst>
              <a:ext uri="{FF2B5EF4-FFF2-40B4-BE49-F238E27FC236}">
                <a16:creationId xmlns:a16="http://schemas.microsoft.com/office/drawing/2014/main" id="{415FDD48-CDA7-4890-87DB-3A3BFFFF4EFE}"/>
              </a:ext>
            </a:extLst>
          </p:cNvPr>
          <p:cNvSpPr txBox="1"/>
          <p:nvPr/>
        </p:nvSpPr>
        <p:spPr>
          <a:xfrm>
            <a:off x="252663" y="283945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t>Aluminium</a:t>
            </a:r>
            <a:r>
              <a:rPr lang="en-US" b="1"/>
              <a:t> Shielding </a:t>
            </a:r>
            <a:endParaRPr lang="en-US" b="1">
              <a:cs typeface="Calibri"/>
            </a:endParaRPr>
          </a:p>
        </p:txBody>
      </p:sp>
      <p:sp>
        <p:nvSpPr>
          <p:cNvPr id="13" name="TextBox 12">
            <a:extLst>
              <a:ext uri="{FF2B5EF4-FFF2-40B4-BE49-F238E27FC236}">
                <a16:creationId xmlns:a16="http://schemas.microsoft.com/office/drawing/2014/main" id="{28757984-0DEC-45CB-ACD9-D3BCBC3354EE}"/>
              </a:ext>
            </a:extLst>
          </p:cNvPr>
          <p:cNvSpPr txBox="1"/>
          <p:nvPr/>
        </p:nvSpPr>
        <p:spPr>
          <a:xfrm>
            <a:off x="593559" y="4654216"/>
            <a:ext cx="16403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Titanium Bolts</a:t>
            </a:r>
            <a:endParaRPr lang="en-US" b="1">
              <a:cs typeface="Calibri"/>
            </a:endParaRPr>
          </a:p>
        </p:txBody>
      </p:sp>
      <p:sp>
        <p:nvSpPr>
          <p:cNvPr id="14" name="TextBox 13">
            <a:extLst>
              <a:ext uri="{FF2B5EF4-FFF2-40B4-BE49-F238E27FC236}">
                <a16:creationId xmlns:a16="http://schemas.microsoft.com/office/drawing/2014/main" id="{F61FB3BE-3972-4FBC-8666-966EF6505CE9}"/>
              </a:ext>
            </a:extLst>
          </p:cNvPr>
          <p:cNvSpPr txBox="1"/>
          <p:nvPr/>
        </p:nvSpPr>
        <p:spPr>
          <a:xfrm>
            <a:off x="8855240" y="533600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Phosphor Bronze Bushings</a:t>
            </a:r>
            <a:endParaRPr lang="en-US" b="1">
              <a:cs typeface="Calibri"/>
            </a:endParaRPr>
          </a:p>
        </p:txBody>
      </p:sp>
      <p:pic>
        <p:nvPicPr>
          <p:cNvPr id="3" name="Picture 2" descr="A picture containing logo&#10;&#10;Description automatically generated">
            <a:extLst>
              <a:ext uri="{FF2B5EF4-FFF2-40B4-BE49-F238E27FC236}">
                <a16:creationId xmlns:a16="http://schemas.microsoft.com/office/drawing/2014/main" id="{1CDD917B-16B0-4067-90B0-443DB2558292}"/>
              </a:ext>
            </a:extLst>
          </p:cNvPr>
          <p:cNvPicPr>
            <a:picLocks noChangeAspect="1"/>
          </p:cNvPicPr>
          <p:nvPr/>
        </p:nvPicPr>
        <p:blipFill rotWithShape="1">
          <a:blip r:embed="rId5">
            <a:extLst>
              <a:ext uri="{28A0092B-C50C-407E-A947-70E740481C1C}">
                <a14:useLocalDpi xmlns:a14="http://schemas.microsoft.com/office/drawing/2010/main" val="0"/>
              </a:ext>
            </a:extLst>
          </a:blip>
          <a:srcRect l="29808" t="38799" r="13314" b="28036"/>
          <a:stretch/>
        </p:blipFill>
        <p:spPr>
          <a:xfrm>
            <a:off x="2811200" y="2337286"/>
            <a:ext cx="7411648" cy="3261623"/>
          </a:xfrm>
          <a:prstGeom prst="rect">
            <a:avLst/>
          </a:prstGeom>
        </p:spPr>
      </p:pic>
      <p:cxnSp>
        <p:nvCxnSpPr>
          <p:cNvPr id="6" name="Straight Connector 5">
            <a:extLst>
              <a:ext uri="{FF2B5EF4-FFF2-40B4-BE49-F238E27FC236}">
                <a16:creationId xmlns:a16="http://schemas.microsoft.com/office/drawing/2014/main" id="{2D3CB8A3-5958-49D4-BD8C-A47D0A04A058}"/>
              </a:ext>
            </a:extLst>
          </p:cNvPr>
          <p:cNvCxnSpPr>
            <a:cxnSpLocks/>
          </p:cNvCxnSpPr>
          <p:nvPr/>
        </p:nvCxnSpPr>
        <p:spPr>
          <a:xfrm flipH="1">
            <a:off x="6514899" y="5077936"/>
            <a:ext cx="573774" cy="881017"/>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874950-4E74-4C00-987F-DDF8FC70E758}"/>
              </a:ext>
            </a:extLst>
          </p:cNvPr>
          <p:cNvCxnSpPr>
            <a:cxnSpLocks/>
          </p:cNvCxnSpPr>
          <p:nvPr/>
        </p:nvCxnSpPr>
        <p:spPr>
          <a:xfrm flipH="1">
            <a:off x="3065846" y="4654216"/>
            <a:ext cx="2440606" cy="1214500"/>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B32975-89BD-4488-81E1-37C97500FCA9}"/>
              </a:ext>
            </a:extLst>
          </p:cNvPr>
          <p:cNvCxnSpPr>
            <a:cxnSpLocks/>
          </p:cNvCxnSpPr>
          <p:nvPr/>
        </p:nvCxnSpPr>
        <p:spPr>
          <a:xfrm>
            <a:off x="5815331" y="1578752"/>
            <a:ext cx="970278" cy="1853569"/>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9D49A7-945C-48F0-82A1-521E3C37CF67}"/>
              </a:ext>
            </a:extLst>
          </p:cNvPr>
          <p:cNvCxnSpPr>
            <a:cxnSpLocks/>
          </p:cNvCxnSpPr>
          <p:nvPr/>
        </p:nvCxnSpPr>
        <p:spPr>
          <a:xfrm>
            <a:off x="8271778" y="4586647"/>
            <a:ext cx="779778" cy="770728"/>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4F9822F-DCC8-4F3D-AD66-814C85FE9AA3}"/>
              </a:ext>
            </a:extLst>
          </p:cNvPr>
          <p:cNvCxnSpPr>
            <a:cxnSpLocks/>
          </p:cNvCxnSpPr>
          <p:nvPr/>
        </p:nvCxnSpPr>
        <p:spPr>
          <a:xfrm flipH="1">
            <a:off x="8530187" y="2491146"/>
            <a:ext cx="1195405" cy="1071517"/>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8BEB6B-81EA-4808-9593-B49156B4809B}"/>
              </a:ext>
            </a:extLst>
          </p:cNvPr>
          <p:cNvCxnSpPr>
            <a:cxnSpLocks/>
          </p:cNvCxnSpPr>
          <p:nvPr/>
        </p:nvCxnSpPr>
        <p:spPr>
          <a:xfrm>
            <a:off x="1644382" y="3303277"/>
            <a:ext cx="2103252" cy="530097"/>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CBAA911-89E5-4F4E-BABF-9BB04659C9AB}"/>
              </a:ext>
            </a:extLst>
          </p:cNvPr>
          <p:cNvCxnSpPr>
            <a:cxnSpLocks/>
          </p:cNvCxnSpPr>
          <p:nvPr/>
        </p:nvCxnSpPr>
        <p:spPr>
          <a:xfrm flipV="1">
            <a:off x="2115618" y="3952568"/>
            <a:ext cx="2677608" cy="884735"/>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AC565E-2849-4298-972B-DBD7D7E21AF4}"/>
              </a:ext>
            </a:extLst>
          </p:cNvPr>
          <p:cNvCxnSpPr>
            <a:cxnSpLocks/>
          </p:cNvCxnSpPr>
          <p:nvPr/>
        </p:nvCxnSpPr>
        <p:spPr>
          <a:xfrm flipH="1">
            <a:off x="7677951" y="1318066"/>
            <a:ext cx="363221" cy="1873623"/>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DF04BFC-652D-4C07-8601-ACD2DB62C621}"/>
              </a:ext>
            </a:extLst>
          </p:cNvPr>
          <p:cNvSpPr txBox="1"/>
          <p:nvPr/>
        </p:nvSpPr>
        <p:spPr>
          <a:xfrm>
            <a:off x="2729162" y="159618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Stainless Steel </a:t>
            </a:r>
            <a:endParaRPr lang="en-US" b="1">
              <a:cs typeface="Calibri"/>
            </a:endParaRPr>
          </a:p>
        </p:txBody>
      </p:sp>
      <p:cxnSp>
        <p:nvCxnSpPr>
          <p:cNvPr id="25" name="Straight Connector 24">
            <a:extLst>
              <a:ext uri="{FF2B5EF4-FFF2-40B4-BE49-F238E27FC236}">
                <a16:creationId xmlns:a16="http://schemas.microsoft.com/office/drawing/2014/main" id="{D11F7D85-8A03-4268-9CC6-FD395D16CDAD}"/>
              </a:ext>
            </a:extLst>
          </p:cNvPr>
          <p:cNvCxnSpPr>
            <a:cxnSpLocks/>
          </p:cNvCxnSpPr>
          <p:nvPr/>
        </p:nvCxnSpPr>
        <p:spPr>
          <a:xfrm>
            <a:off x="3699777" y="1999855"/>
            <a:ext cx="408805" cy="981281"/>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pic>
        <p:nvPicPr>
          <p:cNvPr id="16" name="Audio 15">
            <a:hlinkClick r:id="" action="ppaction://media"/>
            <a:extLst>
              <a:ext uri="{FF2B5EF4-FFF2-40B4-BE49-F238E27FC236}">
                <a16:creationId xmlns:a16="http://schemas.microsoft.com/office/drawing/2014/main" id="{CACB1E38-22D9-416C-AC53-9313452B6C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57554315"/>
      </p:ext>
    </p:extLst>
  </p:cSld>
  <p:clrMapOvr>
    <a:masterClrMapping/>
  </p:clrMapOvr>
  <mc:AlternateContent xmlns:mc="http://schemas.openxmlformats.org/markup-compatibility/2006" xmlns:p14="http://schemas.microsoft.com/office/powerpoint/2010/main">
    <mc:Choice Requires="p14">
      <p:transition spd="slow" p14:dur="2000" advTm="21674"/>
    </mc:Choice>
    <mc:Fallback xmlns="">
      <p:transition spd="slow" advTm="21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electronics&#10;&#10;Description automatically generated">
            <a:extLst>
              <a:ext uri="{FF2B5EF4-FFF2-40B4-BE49-F238E27FC236}">
                <a16:creationId xmlns:a16="http://schemas.microsoft.com/office/drawing/2014/main" id="{02115167-B2B5-C34A-83AA-E14B3A2477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4016" y="3578257"/>
            <a:ext cx="6227983" cy="3503240"/>
          </a:xfrm>
          <a:prstGeom prst="rect">
            <a:avLst/>
          </a:prstGeom>
        </p:spPr>
      </p:pic>
      <p:sp>
        <p:nvSpPr>
          <p:cNvPr id="2" name="Title 1">
            <a:extLst>
              <a:ext uri="{FF2B5EF4-FFF2-40B4-BE49-F238E27FC236}">
                <a16:creationId xmlns:a16="http://schemas.microsoft.com/office/drawing/2014/main" id="{2018A76C-5F28-477E-A687-BC5981C717EF}"/>
              </a:ext>
            </a:extLst>
          </p:cNvPr>
          <p:cNvSpPr>
            <a:spLocks noGrp="1"/>
          </p:cNvSpPr>
          <p:nvPr>
            <p:ph type="title"/>
          </p:nvPr>
        </p:nvSpPr>
        <p:spPr>
          <a:xfrm>
            <a:off x="161171" y="155276"/>
            <a:ext cx="5641674" cy="1932316"/>
          </a:xfrm>
          <a:solidFill>
            <a:srgbClr val="FFC000"/>
          </a:solidFill>
        </p:spPr>
        <p:txBody>
          <a:bodyPr>
            <a:noAutofit/>
          </a:bodyPr>
          <a:lstStyle/>
          <a:p>
            <a:r>
              <a:rPr lang="en-US" sz="4800" b="1">
                <a:cs typeface="Calibri Light"/>
              </a:rPr>
              <a:t>Functional</a:t>
            </a:r>
            <a:br>
              <a:rPr lang="en-US" sz="4800" b="1">
                <a:cs typeface="Calibri Light"/>
              </a:rPr>
            </a:br>
            <a:r>
              <a:rPr lang="en-US" sz="4800" b="1">
                <a:cs typeface="Calibri Light"/>
              </a:rPr>
              <a:t>Robust</a:t>
            </a:r>
            <a:br>
              <a:rPr lang="en-US" sz="4800" b="1">
                <a:cs typeface="Calibri Light"/>
              </a:rPr>
            </a:br>
            <a:r>
              <a:rPr lang="en-US" sz="4800" b="1">
                <a:cs typeface="Calibri Light"/>
              </a:rPr>
              <a:t>Lifesaving.</a:t>
            </a:r>
          </a:p>
        </p:txBody>
      </p:sp>
      <p:pic>
        <p:nvPicPr>
          <p:cNvPr id="7" name="Picture 6" descr="A picture containing floor, indoor, building, wooden&#10;&#10;Description automatically generated">
            <a:extLst>
              <a:ext uri="{FF2B5EF4-FFF2-40B4-BE49-F238E27FC236}">
                <a16:creationId xmlns:a16="http://schemas.microsoft.com/office/drawing/2014/main" id="{1CCCB713-7E7D-6C40-AAD1-FB128A440A7F}"/>
              </a:ext>
            </a:extLst>
          </p:cNvPr>
          <p:cNvPicPr>
            <a:picLocks noChangeAspect="1"/>
          </p:cNvPicPr>
          <p:nvPr/>
        </p:nvPicPr>
        <p:blipFill rotWithShape="1">
          <a:blip r:embed="rId6">
            <a:extLst>
              <a:ext uri="{28A0092B-C50C-407E-A947-70E740481C1C}">
                <a14:useLocalDpi xmlns:a14="http://schemas.microsoft.com/office/drawing/2010/main" val="0"/>
              </a:ext>
            </a:extLst>
          </a:blip>
          <a:srcRect t="7467" r="20476"/>
          <a:stretch/>
        </p:blipFill>
        <p:spPr>
          <a:xfrm>
            <a:off x="0" y="2242868"/>
            <a:ext cx="5964016" cy="4615132"/>
          </a:xfrm>
          <a:prstGeom prst="rect">
            <a:avLst/>
          </a:prstGeom>
        </p:spPr>
      </p:pic>
      <p:pic>
        <p:nvPicPr>
          <p:cNvPr id="11" name="Picture 10">
            <a:extLst>
              <a:ext uri="{FF2B5EF4-FFF2-40B4-BE49-F238E27FC236}">
                <a16:creationId xmlns:a16="http://schemas.microsoft.com/office/drawing/2014/main" id="{B7415E56-8D0B-EB43-8447-1E55AC384489}"/>
              </a:ext>
            </a:extLst>
          </p:cNvPr>
          <p:cNvPicPr>
            <a:picLocks noChangeAspect="1"/>
          </p:cNvPicPr>
          <p:nvPr/>
        </p:nvPicPr>
        <p:blipFill rotWithShape="1">
          <a:blip r:embed="rId7">
            <a:extLst>
              <a:ext uri="{28A0092B-C50C-407E-A947-70E740481C1C}">
                <a14:useLocalDpi xmlns:a14="http://schemas.microsoft.com/office/drawing/2010/main" val="0"/>
              </a:ext>
            </a:extLst>
          </a:blip>
          <a:srcRect l="21738" t="7073" r="3221" b="9956"/>
          <a:stretch/>
        </p:blipFill>
        <p:spPr>
          <a:xfrm>
            <a:off x="5964016" y="0"/>
            <a:ext cx="6227984" cy="3873500"/>
          </a:xfrm>
          <a:prstGeom prst="rect">
            <a:avLst/>
          </a:prstGeom>
        </p:spPr>
      </p:pic>
      <p:pic>
        <p:nvPicPr>
          <p:cNvPr id="5" name="Audio 4">
            <a:hlinkClick r:id="" action="ppaction://media"/>
            <a:extLst>
              <a:ext uri="{FF2B5EF4-FFF2-40B4-BE49-F238E27FC236}">
                <a16:creationId xmlns:a16="http://schemas.microsoft.com/office/drawing/2014/main" id="{3AA70711-19B9-BD40-BBA3-F2E5B5C1A0F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90285905"/>
      </p:ext>
    </p:extLst>
  </p:cSld>
  <p:clrMapOvr>
    <a:masterClrMapping/>
  </p:clrMapOvr>
  <mc:AlternateContent xmlns:mc="http://schemas.openxmlformats.org/markup-compatibility/2006" xmlns:p14="http://schemas.microsoft.com/office/powerpoint/2010/main">
    <mc:Choice Requires="p14">
      <p:transition spd="slow" p14:dur="2000" advTm="20185"/>
    </mc:Choice>
    <mc:Fallback xmlns="">
      <p:transition spd="slow" advTm="20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A7F7387-2537-414C-A52B-0E2484D7CD9A}"/>
              </a:ext>
            </a:extLst>
          </p:cNvPr>
          <p:cNvSpPr txBox="1">
            <a:spLocks/>
          </p:cNvSpPr>
          <p:nvPr/>
        </p:nvSpPr>
        <p:spPr>
          <a:xfrm>
            <a:off x="808638" y="386930"/>
            <a:ext cx="9236700" cy="1188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5400" b="1" kern="1200">
                <a:solidFill>
                  <a:schemeClr val="tx1"/>
                </a:solidFill>
                <a:latin typeface="+mj-lt"/>
                <a:ea typeface="+mj-ea"/>
                <a:cs typeface="+mj-cs"/>
              </a:rPr>
              <a:t>Brief</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35EF52-2304-4870-9288-BABED7EC27D4}"/>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2400"/>
              <a:t>Design an unmanned mobile search and exploration robot to assist in the firefighting operation within residential buildings during a fire emergency.</a:t>
            </a:r>
          </a:p>
          <a:p>
            <a:r>
              <a:rPr lang="en-US" sz="2400"/>
              <a:t>Must:</a:t>
            </a:r>
          </a:p>
          <a:p>
            <a:pPr lvl="1"/>
            <a:r>
              <a:rPr lang="en-US"/>
              <a:t>Be highly portable</a:t>
            </a:r>
          </a:p>
          <a:p>
            <a:pPr lvl="1"/>
            <a:r>
              <a:rPr lang="en-US"/>
              <a:t>Deployable from a rucksack</a:t>
            </a:r>
          </a:p>
          <a:p>
            <a:pPr lvl="1"/>
            <a:r>
              <a:rPr lang="en-US"/>
              <a:t>Carry a payload of cameras/sensors/communication devices</a:t>
            </a:r>
          </a:p>
          <a:p>
            <a:pPr lvl="1"/>
            <a:r>
              <a:rPr lang="en-US"/>
              <a:t>Climb stairs</a:t>
            </a:r>
          </a:p>
          <a:p>
            <a:pPr lvl="1"/>
            <a:r>
              <a:rPr lang="en-US"/>
              <a:t>Open doors</a:t>
            </a:r>
          </a:p>
        </p:txBody>
      </p:sp>
      <p:pic>
        <p:nvPicPr>
          <p:cNvPr id="6" name="Audio 5">
            <a:hlinkClick r:id="" action="ppaction://media"/>
            <a:extLst>
              <a:ext uri="{FF2B5EF4-FFF2-40B4-BE49-F238E27FC236}">
                <a16:creationId xmlns:a16="http://schemas.microsoft.com/office/drawing/2014/main" id="{347D630F-697A-4F53-9A2C-E396633568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78127335"/>
      </p:ext>
    </p:extLst>
  </p:cSld>
  <p:clrMapOvr>
    <a:masterClrMapping/>
  </p:clrMapOvr>
  <mc:AlternateContent xmlns:mc="http://schemas.openxmlformats.org/markup-compatibility/2006" xmlns:p14="http://schemas.microsoft.com/office/powerpoint/2010/main">
    <mc:Choice Requires="p14">
      <p:transition spd="slow" p14:dur="2000" advTm="7083"/>
    </mc:Choice>
    <mc:Fallback xmlns="">
      <p:transition spd="slow" advTm="7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yellow&#10;&#10;Description automatically generated">
            <a:extLst>
              <a:ext uri="{FF2B5EF4-FFF2-40B4-BE49-F238E27FC236}">
                <a16:creationId xmlns:a16="http://schemas.microsoft.com/office/drawing/2014/main" id="{313A6584-4752-6948-ACC1-D533A3EB0B86}"/>
              </a:ext>
            </a:extLst>
          </p:cNvPr>
          <p:cNvPicPr>
            <a:picLocks noChangeAspect="1"/>
          </p:cNvPicPr>
          <p:nvPr/>
        </p:nvPicPr>
        <p:blipFill rotWithShape="1">
          <a:blip r:embed="rId5">
            <a:extLst>
              <a:ext uri="{28A0092B-C50C-407E-A947-70E740481C1C}">
                <a14:useLocalDpi xmlns:a14="http://schemas.microsoft.com/office/drawing/2010/main" val="0"/>
              </a:ext>
            </a:extLst>
          </a:blip>
          <a:srcRect t="12087" b="13939"/>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cxnSp>
        <p:nvCxnSpPr>
          <p:cNvPr id="6" name="Straight Connector 5">
            <a:extLst>
              <a:ext uri="{FF2B5EF4-FFF2-40B4-BE49-F238E27FC236}">
                <a16:creationId xmlns:a16="http://schemas.microsoft.com/office/drawing/2014/main" id="{9C58FEE2-9CF5-FC49-90CA-468487B9658A}"/>
              </a:ext>
            </a:extLst>
          </p:cNvPr>
          <p:cNvCxnSpPr>
            <a:cxnSpLocks/>
          </p:cNvCxnSpPr>
          <p:nvPr/>
        </p:nvCxnSpPr>
        <p:spPr>
          <a:xfrm flipH="1">
            <a:off x="2599765" y="1611443"/>
            <a:ext cx="315822" cy="3022183"/>
          </a:xfrm>
          <a:prstGeom prst="line">
            <a:avLst/>
          </a:prstGeom>
          <a:ln w="92075" cap="rnd" cmpd="sng">
            <a:solidFill>
              <a:schemeClr val="bg1"/>
            </a:solidFill>
            <a:miter lim="8000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B587E1-8D8A-4C48-84BD-21CBC21EF904}"/>
              </a:ext>
            </a:extLst>
          </p:cNvPr>
          <p:cNvCxnSpPr>
            <a:cxnSpLocks/>
          </p:cNvCxnSpPr>
          <p:nvPr/>
        </p:nvCxnSpPr>
        <p:spPr>
          <a:xfrm flipH="1" flipV="1">
            <a:off x="2599766" y="4633629"/>
            <a:ext cx="6788074" cy="60291"/>
          </a:xfrm>
          <a:prstGeom prst="line">
            <a:avLst/>
          </a:prstGeom>
          <a:ln w="92075" cap="rnd" cmpd="sng">
            <a:solidFill>
              <a:schemeClr val="bg1"/>
            </a:solidFill>
            <a:miter lim="800000"/>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98AE7B6-20A1-8346-9D2D-646A09C61BF2}"/>
              </a:ext>
            </a:extLst>
          </p:cNvPr>
          <p:cNvCxnSpPr>
            <a:cxnSpLocks/>
          </p:cNvCxnSpPr>
          <p:nvPr/>
        </p:nvCxnSpPr>
        <p:spPr>
          <a:xfrm>
            <a:off x="2599765" y="4633626"/>
            <a:ext cx="315822" cy="612931"/>
          </a:xfrm>
          <a:prstGeom prst="line">
            <a:avLst/>
          </a:prstGeom>
          <a:ln w="92075" cap="rnd" cmpd="sng">
            <a:solidFill>
              <a:schemeClr val="bg1"/>
            </a:solidFill>
            <a:miter lim="800000"/>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C802F60B-353B-9144-9C63-C3974626EF17}"/>
              </a:ext>
            </a:extLst>
          </p:cNvPr>
          <p:cNvSpPr/>
          <p:nvPr/>
        </p:nvSpPr>
        <p:spPr>
          <a:xfrm>
            <a:off x="1043660" y="2464496"/>
            <a:ext cx="1416390" cy="70788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sz="4000"/>
              <a:t>65cm</a:t>
            </a:r>
          </a:p>
        </p:txBody>
      </p:sp>
      <p:sp>
        <p:nvSpPr>
          <p:cNvPr id="27" name="Rounded Rectangle 26">
            <a:extLst>
              <a:ext uri="{FF2B5EF4-FFF2-40B4-BE49-F238E27FC236}">
                <a16:creationId xmlns:a16="http://schemas.microsoft.com/office/drawing/2014/main" id="{DEA11682-37F6-2C4A-8B46-B3906E0FD802}"/>
              </a:ext>
            </a:extLst>
          </p:cNvPr>
          <p:cNvSpPr/>
          <p:nvPr/>
        </p:nvSpPr>
        <p:spPr>
          <a:xfrm>
            <a:off x="933055" y="4892614"/>
            <a:ext cx="1416390" cy="70788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sz="4000"/>
              <a:t>35cm</a:t>
            </a:r>
          </a:p>
        </p:txBody>
      </p:sp>
      <p:sp>
        <p:nvSpPr>
          <p:cNvPr id="28" name="Rounded Rectangle 27">
            <a:extLst>
              <a:ext uri="{FF2B5EF4-FFF2-40B4-BE49-F238E27FC236}">
                <a16:creationId xmlns:a16="http://schemas.microsoft.com/office/drawing/2014/main" id="{4CCC78BF-DAFC-2843-9853-EEF7B9E51886}"/>
              </a:ext>
            </a:extLst>
          </p:cNvPr>
          <p:cNvSpPr/>
          <p:nvPr/>
        </p:nvSpPr>
        <p:spPr>
          <a:xfrm>
            <a:off x="5646597" y="5686244"/>
            <a:ext cx="1416390" cy="70788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GB" sz="4000"/>
              <a:t>89cm</a:t>
            </a:r>
          </a:p>
        </p:txBody>
      </p:sp>
      <p:sp>
        <p:nvSpPr>
          <p:cNvPr id="30" name="TextBox 29">
            <a:extLst>
              <a:ext uri="{FF2B5EF4-FFF2-40B4-BE49-F238E27FC236}">
                <a16:creationId xmlns:a16="http://schemas.microsoft.com/office/drawing/2014/main" id="{7167096C-D3AA-664F-8190-800D2A91D27C}"/>
              </a:ext>
            </a:extLst>
          </p:cNvPr>
          <p:cNvSpPr txBox="1"/>
          <p:nvPr/>
        </p:nvSpPr>
        <p:spPr>
          <a:xfrm>
            <a:off x="0" y="4176"/>
            <a:ext cx="4157932" cy="923330"/>
          </a:xfrm>
          <a:prstGeom prst="rect">
            <a:avLst/>
          </a:prstGeom>
          <a:noFill/>
        </p:spPr>
        <p:txBody>
          <a:bodyPr wrap="square" rtlCol="0">
            <a:spAutoFit/>
          </a:bodyPr>
          <a:lstStyle/>
          <a:p>
            <a:r>
              <a:rPr lang="en-GB" sz="5400"/>
              <a:t>Compact Size</a:t>
            </a:r>
          </a:p>
        </p:txBody>
      </p:sp>
      <p:pic>
        <p:nvPicPr>
          <p:cNvPr id="2" name="Audio 1">
            <a:hlinkClick r:id="" action="ppaction://media"/>
            <a:extLst>
              <a:ext uri="{FF2B5EF4-FFF2-40B4-BE49-F238E27FC236}">
                <a16:creationId xmlns:a16="http://schemas.microsoft.com/office/drawing/2014/main" id="{454E77E3-3C3A-E440-B025-B90DFF0900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45458092"/>
      </p:ext>
    </p:extLst>
  </p:cSld>
  <p:clrMapOvr>
    <a:masterClrMapping/>
  </p:clrMapOvr>
  <mc:AlternateContent xmlns:mc="http://schemas.openxmlformats.org/markup-compatibility/2006" xmlns:p14="http://schemas.microsoft.com/office/powerpoint/2010/main">
    <mc:Choice Requires="p14">
      <p:transition spd="slow" p14:dur="2000" advTm="23348"/>
    </mc:Choice>
    <mc:Fallback xmlns="">
      <p:transition spd="slow" advTm="23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5263CE-6045-4565-8A05-84402B964E30}"/>
              </a:ext>
            </a:extLst>
          </p:cNvPr>
          <p:cNvSpPr txBox="1">
            <a:spLocks/>
          </p:cNvSpPr>
          <p:nvPr/>
        </p:nvSpPr>
        <p:spPr>
          <a:xfrm>
            <a:off x="-1" y="146468"/>
            <a:ext cx="12192001" cy="618270"/>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Insulation Design</a:t>
            </a:r>
            <a:endParaRPr lang="en-US"/>
          </a:p>
        </p:txBody>
      </p:sp>
      <p:pic>
        <p:nvPicPr>
          <p:cNvPr id="2" name="Picture 4" descr="Chart, bar chart&#10;&#10;Description automatically generated">
            <a:extLst>
              <a:ext uri="{FF2B5EF4-FFF2-40B4-BE49-F238E27FC236}">
                <a16:creationId xmlns:a16="http://schemas.microsoft.com/office/drawing/2014/main" id="{53A5DA4C-F20D-4CC3-AF3A-AA22B49A4633}"/>
              </a:ext>
            </a:extLst>
          </p:cNvPr>
          <p:cNvPicPr>
            <a:picLocks noGrp="1" noChangeAspect="1"/>
          </p:cNvPicPr>
          <p:nvPr>
            <p:ph idx="1"/>
          </p:nvPr>
        </p:nvPicPr>
        <p:blipFill>
          <a:blip r:embed="rId5"/>
          <a:stretch>
            <a:fillRect/>
          </a:stretch>
        </p:blipFill>
        <p:spPr>
          <a:xfrm>
            <a:off x="1446653" y="1144508"/>
            <a:ext cx="9298694" cy="5237039"/>
          </a:xfrm>
          <a:prstGeom prst="rect">
            <a:avLst/>
          </a:prstGeom>
        </p:spPr>
      </p:pic>
      <p:pic>
        <p:nvPicPr>
          <p:cNvPr id="4" name="Audio 3">
            <a:hlinkClick r:id="" action="ppaction://media"/>
            <a:extLst>
              <a:ext uri="{FF2B5EF4-FFF2-40B4-BE49-F238E27FC236}">
                <a16:creationId xmlns:a16="http://schemas.microsoft.com/office/drawing/2014/main" id="{15AD33E6-6A01-4F89-98BD-642A8B9E7A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467434367"/>
      </p:ext>
    </p:extLst>
  </p:cSld>
  <p:clrMapOvr>
    <a:masterClrMapping/>
  </p:clrMapOvr>
  <mc:AlternateContent xmlns:mc="http://schemas.openxmlformats.org/markup-compatibility/2006" xmlns:p14="http://schemas.microsoft.com/office/powerpoint/2010/main">
    <mc:Choice Requires="p14">
      <p:transition spd="slow" p14:dur="2000" advTm="23256"/>
    </mc:Choice>
    <mc:Fallback xmlns="">
      <p:transition spd="slow" advTm="23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5263CE-6045-4565-8A05-84402B964E30}"/>
              </a:ext>
            </a:extLst>
          </p:cNvPr>
          <p:cNvSpPr txBox="1">
            <a:spLocks/>
          </p:cNvSpPr>
          <p:nvPr/>
        </p:nvSpPr>
        <p:spPr>
          <a:xfrm>
            <a:off x="-1" y="146468"/>
            <a:ext cx="12192001" cy="618270"/>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Insulation Analysis</a:t>
            </a:r>
            <a:endParaRPr lang="en-US"/>
          </a:p>
        </p:txBody>
      </p:sp>
      <p:pic>
        <p:nvPicPr>
          <p:cNvPr id="5" name="Picture 8" descr="Diagram&#10;&#10;Description automatically generated">
            <a:extLst>
              <a:ext uri="{FF2B5EF4-FFF2-40B4-BE49-F238E27FC236}">
                <a16:creationId xmlns:a16="http://schemas.microsoft.com/office/drawing/2014/main" id="{0C632CFE-ABD2-4C19-B888-9455DEEB8222}"/>
              </a:ext>
            </a:extLst>
          </p:cNvPr>
          <p:cNvPicPr>
            <a:picLocks noChangeAspect="1"/>
          </p:cNvPicPr>
          <p:nvPr/>
        </p:nvPicPr>
        <p:blipFill>
          <a:blip r:embed="rId6"/>
          <a:stretch>
            <a:fillRect/>
          </a:stretch>
        </p:blipFill>
        <p:spPr>
          <a:xfrm>
            <a:off x="1466830" y="1123103"/>
            <a:ext cx="9259887" cy="5159026"/>
          </a:xfrm>
          <a:prstGeom prst="rect">
            <a:avLst/>
          </a:prstGeom>
          <a:ln w="28575">
            <a:solidFill>
              <a:srgbClr val="FFC000"/>
            </a:solidFill>
          </a:ln>
        </p:spPr>
      </p:pic>
      <p:pic>
        <p:nvPicPr>
          <p:cNvPr id="7" name="Picture 6" descr="Diagram&#10;&#10;Description automatically generated">
            <a:extLst>
              <a:ext uri="{FF2B5EF4-FFF2-40B4-BE49-F238E27FC236}">
                <a16:creationId xmlns:a16="http://schemas.microsoft.com/office/drawing/2014/main" id="{B12713C7-0667-4DC4-8B6A-605CE5E63F8F}"/>
              </a:ext>
            </a:extLst>
          </p:cNvPr>
          <p:cNvPicPr>
            <a:picLocks noChangeAspect="1"/>
          </p:cNvPicPr>
          <p:nvPr/>
        </p:nvPicPr>
        <p:blipFill>
          <a:blip r:embed="rId7"/>
          <a:stretch>
            <a:fillRect/>
          </a:stretch>
        </p:blipFill>
        <p:spPr>
          <a:xfrm>
            <a:off x="6974540" y="4589984"/>
            <a:ext cx="4002740" cy="2067925"/>
          </a:xfrm>
          <a:prstGeom prst="rect">
            <a:avLst/>
          </a:prstGeom>
          <a:ln w="28575">
            <a:solidFill>
              <a:srgbClr val="FFC000"/>
            </a:solidFill>
          </a:ln>
        </p:spPr>
      </p:pic>
      <p:sp>
        <p:nvSpPr>
          <p:cNvPr id="12" name="Rectangle 11">
            <a:extLst>
              <a:ext uri="{FF2B5EF4-FFF2-40B4-BE49-F238E27FC236}">
                <a16:creationId xmlns:a16="http://schemas.microsoft.com/office/drawing/2014/main" id="{588C1951-EF84-426B-8B8A-294B633534DE}"/>
              </a:ext>
            </a:extLst>
          </p:cNvPr>
          <p:cNvSpPr/>
          <p:nvPr/>
        </p:nvSpPr>
        <p:spPr>
          <a:xfrm>
            <a:off x="6912278" y="3514593"/>
            <a:ext cx="1002081" cy="647178"/>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895ADD0-8A83-4880-8AC0-0BF4590877B2}"/>
              </a:ext>
            </a:extLst>
          </p:cNvPr>
          <p:cNvCxnSpPr/>
          <p:nvPr/>
        </p:nvCxnSpPr>
        <p:spPr>
          <a:xfrm>
            <a:off x="7420497" y="4085443"/>
            <a:ext cx="121087" cy="51774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pic>
        <p:nvPicPr>
          <p:cNvPr id="14" name="Picture 14" descr="Chart, line chart&#10;&#10;Description automatically generated">
            <a:extLst>
              <a:ext uri="{FF2B5EF4-FFF2-40B4-BE49-F238E27FC236}">
                <a16:creationId xmlns:a16="http://schemas.microsoft.com/office/drawing/2014/main" id="{00E7F122-600C-42F1-AF83-69A0A1EC2F76}"/>
              </a:ext>
            </a:extLst>
          </p:cNvPr>
          <p:cNvPicPr>
            <a:picLocks noChangeAspect="1"/>
          </p:cNvPicPr>
          <p:nvPr/>
        </p:nvPicPr>
        <p:blipFill>
          <a:blip r:embed="rId8"/>
          <a:stretch>
            <a:fillRect/>
          </a:stretch>
        </p:blipFill>
        <p:spPr>
          <a:xfrm>
            <a:off x="-4176" y="970961"/>
            <a:ext cx="12008031" cy="5879435"/>
          </a:xfrm>
          <a:prstGeom prst="rect">
            <a:avLst/>
          </a:prstGeom>
        </p:spPr>
      </p:pic>
      <p:pic>
        <p:nvPicPr>
          <p:cNvPr id="3" name="Audio 2">
            <a:hlinkClick r:id="" action="ppaction://media"/>
            <a:extLst>
              <a:ext uri="{FF2B5EF4-FFF2-40B4-BE49-F238E27FC236}">
                <a16:creationId xmlns:a16="http://schemas.microsoft.com/office/drawing/2014/main" id="{1CD0B621-0968-4409-B991-B7FBBAA215C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872760596"/>
      </p:ext>
    </p:extLst>
  </p:cSld>
  <p:clrMapOvr>
    <a:masterClrMapping/>
  </p:clrMapOvr>
  <mc:AlternateContent xmlns:mc="http://schemas.openxmlformats.org/markup-compatibility/2006" xmlns:p14="http://schemas.microsoft.com/office/powerpoint/2010/main">
    <mc:Choice Requires="p14">
      <p:transition spd="slow" p14:dur="2000" advTm="22500"/>
    </mc:Choice>
    <mc:Fallback xmlns="">
      <p:transition spd="slow" advTm="22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22FF2F-AE2F-485C-963B-CAC95EBCC612}"/>
              </a:ext>
            </a:extLst>
          </p:cNvPr>
          <p:cNvSpPr/>
          <p:nvPr/>
        </p:nvSpPr>
        <p:spPr>
          <a:xfrm>
            <a:off x="2590800" y="1051382"/>
            <a:ext cx="6753855" cy="5604334"/>
          </a:xfrm>
          <a:prstGeom prst="rect">
            <a:avLst/>
          </a:prstGeom>
          <a:solidFill>
            <a:srgbClr val="FFC0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6" name="Picture 75">
            <a:extLst>
              <a:ext uri="{FF2B5EF4-FFF2-40B4-BE49-F238E27FC236}">
                <a16:creationId xmlns:a16="http://schemas.microsoft.com/office/drawing/2014/main" id="{09EBE3A8-6377-43B2-AD50-20D0A55CEBC8}"/>
              </a:ext>
            </a:extLst>
          </p:cNvPr>
          <p:cNvPicPr>
            <a:picLocks noChangeAspect="1"/>
          </p:cNvPicPr>
          <p:nvPr/>
        </p:nvPicPr>
        <p:blipFill>
          <a:blip r:embed="rId5"/>
          <a:stretch>
            <a:fillRect/>
          </a:stretch>
        </p:blipFill>
        <p:spPr>
          <a:xfrm>
            <a:off x="2898937" y="1351744"/>
            <a:ext cx="6161446" cy="5165928"/>
          </a:xfrm>
          <a:prstGeom prst="rect">
            <a:avLst/>
          </a:prstGeom>
        </p:spPr>
      </p:pic>
      <p:sp>
        <p:nvSpPr>
          <p:cNvPr id="7" name="Title 6">
            <a:extLst>
              <a:ext uri="{FF2B5EF4-FFF2-40B4-BE49-F238E27FC236}">
                <a16:creationId xmlns:a16="http://schemas.microsoft.com/office/drawing/2014/main" id="{AAE279DA-349B-4AA7-B035-FA930547F015}"/>
              </a:ext>
            </a:extLst>
          </p:cNvPr>
          <p:cNvSpPr>
            <a:spLocks noGrp="1"/>
          </p:cNvSpPr>
          <p:nvPr>
            <p:ph type="title"/>
          </p:nvPr>
        </p:nvSpPr>
        <p:spPr>
          <a:xfrm>
            <a:off x="4266403" y="-31432"/>
            <a:ext cx="10515600" cy="1325563"/>
          </a:xfrm>
        </p:spPr>
        <p:txBody>
          <a:bodyPr/>
          <a:lstStyle/>
          <a:p>
            <a:r>
              <a:rPr lang="en-GB" b="1" err="1"/>
              <a:t>SimulIDE</a:t>
            </a:r>
            <a:r>
              <a:rPr lang="en-GB" b="1"/>
              <a:t> Circuit</a:t>
            </a:r>
          </a:p>
        </p:txBody>
      </p:sp>
      <p:sp>
        <p:nvSpPr>
          <p:cNvPr id="11" name="Rectangle 10">
            <a:extLst>
              <a:ext uri="{FF2B5EF4-FFF2-40B4-BE49-F238E27FC236}">
                <a16:creationId xmlns:a16="http://schemas.microsoft.com/office/drawing/2014/main" id="{0C6528D4-EA39-40CC-8A0F-C57E5D369C89}"/>
              </a:ext>
            </a:extLst>
          </p:cNvPr>
          <p:cNvSpPr/>
          <p:nvPr/>
        </p:nvSpPr>
        <p:spPr>
          <a:xfrm>
            <a:off x="3966518" y="1301750"/>
            <a:ext cx="4247775" cy="1630380"/>
          </a:xfrm>
          <a:prstGeom prst="rect">
            <a:avLst/>
          </a:prstGeom>
          <a:noFill/>
          <a:ln w="317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6E2EB1E3-ACB1-4094-ABE8-D4F2B2184B0B}"/>
              </a:ext>
            </a:extLst>
          </p:cNvPr>
          <p:cNvCxnSpPr>
            <a:cxnSpLocks/>
          </p:cNvCxnSpPr>
          <p:nvPr/>
        </p:nvCxnSpPr>
        <p:spPr>
          <a:xfrm>
            <a:off x="3042691" y="4110479"/>
            <a:ext cx="0" cy="232902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9D3532B-D2ED-4692-8551-C112C6F1E880}"/>
              </a:ext>
            </a:extLst>
          </p:cNvPr>
          <p:cNvCxnSpPr>
            <a:cxnSpLocks/>
          </p:cNvCxnSpPr>
          <p:nvPr/>
        </p:nvCxnSpPr>
        <p:spPr>
          <a:xfrm flipH="1">
            <a:off x="3042691" y="6439499"/>
            <a:ext cx="5890652"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E9CAC5-FA23-47C6-8303-EFE7BEB2F108}"/>
              </a:ext>
            </a:extLst>
          </p:cNvPr>
          <p:cNvCxnSpPr>
            <a:cxnSpLocks/>
          </p:cNvCxnSpPr>
          <p:nvPr/>
        </p:nvCxnSpPr>
        <p:spPr>
          <a:xfrm>
            <a:off x="8933343" y="4040629"/>
            <a:ext cx="0" cy="239887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7A2BE73-F6CE-4722-8CF1-DD57D1A3532E}"/>
              </a:ext>
            </a:extLst>
          </p:cNvPr>
          <p:cNvCxnSpPr>
            <a:cxnSpLocks/>
          </p:cNvCxnSpPr>
          <p:nvPr/>
        </p:nvCxnSpPr>
        <p:spPr>
          <a:xfrm flipH="1">
            <a:off x="3042691" y="4110479"/>
            <a:ext cx="2080653"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B5B875-6821-48E8-9969-E5018DC7AD8C}"/>
              </a:ext>
            </a:extLst>
          </p:cNvPr>
          <p:cNvCxnSpPr>
            <a:cxnSpLocks/>
          </p:cNvCxnSpPr>
          <p:nvPr/>
        </p:nvCxnSpPr>
        <p:spPr>
          <a:xfrm>
            <a:off x="5100484" y="4110479"/>
            <a:ext cx="0" cy="720601"/>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143EAF-54E8-4E1E-B6B8-9952C9FC81AC}"/>
              </a:ext>
            </a:extLst>
          </p:cNvPr>
          <p:cNvCxnSpPr>
            <a:cxnSpLocks/>
          </p:cNvCxnSpPr>
          <p:nvPr/>
        </p:nvCxnSpPr>
        <p:spPr>
          <a:xfrm flipH="1">
            <a:off x="5100484" y="4823460"/>
            <a:ext cx="1531620"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C35237D-FEFE-48F5-9A56-50D9038E9304}"/>
              </a:ext>
            </a:extLst>
          </p:cNvPr>
          <p:cNvCxnSpPr>
            <a:cxnSpLocks/>
          </p:cNvCxnSpPr>
          <p:nvPr/>
        </p:nvCxnSpPr>
        <p:spPr>
          <a:xfrm>
            <a:off x="6632104" y="4040629"/>
            <a:ext cx="0" cy="782831"/>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C22CB2-7705-4C9C-B538-BC365C4DA791}"/>
              </a:ext>
            </a:extLst>
          </p:cNvPr>
          <p:cNvCxnSpPr>
            <a:cxnSpLocks/>
          </p:cNvCxnSpPr>
          <p:nvPr/>
        </p:nvCxnSpPr>
        <p:spPr>
          <a:xfrm flipH="1">
            <a:off x="6632105" y="4040629"/>
            <a:ext cx="2301238" cy="0"/>
          </a:xfrm>
          <a:prstGeom prst="line">
            <a:avLst/>
          </a:prstGeom>
          <a:ln w="317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2C3F3B6E-3291-4996-8191-8326EAC742F6}"/>
              </a:ext>
            </a:extLst>
          </p:cNvPr>
          <p:cNvGrpSpPr/>
          <p:nvPr/>
        </p:nvGrpSpPr>
        <p:grpSpPr>
          <a:xfrm>
            <a:off x="7939831" y="1470342"/>
            <a:ext cx="203993" cy="211177"/>
            <a:chOff x="3858419" y="4417684"/>
            <a:chExt cx="203993" cy="211177"/>
          </a:xfrm>
        </p:grpSpPr>
        <p:sp>
          <p:nvSpPr>
            <p:cNvPr id="41" name="Oval 40">
              <a:extLst>
                <a:ext uri="{FF2B5EF4-FFF2-40B4-BE49-F238E27FC236}">
                  <a16:creationId xmlns:a16="http://schemas.microsoft.com/office/drawing/2014/main" id="{6287827D-9E6C-45C6-BD85-6042CD52115A}"/>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E52F97EA-18AC-450F-BE1C-980253529533}"/>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3" name="Straight Connector 42">
            <a:extLst>
              <a:ext uri="{FF2B5EF4-FFF2-40B4-BE49-F238E27FC236}">
                <a16:creationId xmlns:a16="http://schemas.microsoft.com/office/drawing/2014/main" id="{F6BF6D5D-74BA-4616-83D8-A434BE1047F0}"/>
              </a:ext>
            </a:extLst>
          </p:cNvPr>
          <p:cNvCxnSpPr>
            <a:cxnSpLocks/>
          </p:cNvCxnSpPr>
          <p:nvPr/>
        </p:nvCxnSpPr>
        <p:spPr>
          <a:xfrm flipH="1">
            <a:off x="8143824" y="1097639"/>
            <a:ext cx="1699669" cy="420368"/>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8BBB7197-798B-4510-8702-2C91A34CB830}"/>
              </a:ext>
            </a:extLst>
          </p:cNvPr>
          <p:cNvCxnSpPr>
            <a:cxnSpLocks/>
          </p:cNvCxnSpPr>
          <p:nvPr/>
        </p:nvCxnSpPr>
        <p:spPr>
          <a:xfrm flipH="1">
            <a:off x="9843493" y="1097639"/>
            <a:ext cx="1897147" cy="0"/>
          </a:xfrm>
          <a:prstGeom prst="line">
            <a:avLst/>
          </a:prstGeom>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1DE4AAF5-1FF1-4A02-AF8F-A85EAD8445F4}"/>
              </a:ext>
            </a:extLst>
          </p:cNvPr>
          <p:cNvSpPr txBox="1"/>
          <p:nvPr/>
        </p:nvSpPr>
        <p:spPr>
          <a:xfrm>
            <a:off x="9703750" y="717212"/>
            <a:ext cx="3059583" cy="533864"/>
          </a:xfrm>
          <a:prstGeom prst="rect">
            <a:avLst/>
          </a:prstGeom>
          <a:noFill/>
        </p:spPr>
        <p:txBody>
          <a:bodyPr wrap="square">
            <a:spAutoFit/>
          </a:bodyPr>
          <a:lstStyle/>
          <a:p>
            <a:pPr>
              <a:lnSpc>
                <a:spcPct val="150000"/>
              </a:lnSpc>
            </a:pPr>
            <a:r>
              <a:rPr lang="en-GB" sz="3200" b="1" baseline="30000"/>
              <a:t>User Input</a:t>
            </a:r>
          </a:p>
        </p:txBody>
      </p:sp>
      <p:grpSp>
        <p:nvGrpSpPr>
          <p:cNvPr id="53" name="Group 52">
            <a:extLst>
              <a:ext uri="{FF2B5EF4-FFF2-40B4-BE49-F238E27FC236}">
                <a16:creationId xmlns:a16="http://schemas.microsoft.com/office/drawing/2014/main" id="{CF04BBEE-187B-411E-A67E-B963FD53A291}"/>
              </a:ext>
            </a:extLst>
          </p:cNvPr>
          <p:cNvGrpSpPr/>
          <p:nvPr/>
        </p:nvGrpSpPr>
        <p:grpSpPr>
          <a:xfrm>
            <a:off x="3093422" y="5949208"/>
            <a:ext cx="203993" cy="211177"/>
            <a:chOff x="3858419" y="4417684"/>
            <a:chExt cx="203993" cy="211177"/>
          </a:xfrm>
        </p:grpSpPr>
        <p:sp>
          <p:nvSpPr>
            <p:cNvPr id="54" name="Oval 53">
              <a:extLst>
                <a:ext uri="{FF2B5EF4-FFF2-40B4-BE49-F238E27FC236}">
                  <a16:creationId xmlns:a16="http://schemas.microsoft.com/office/drawing/2014/main" id="{A1AC24A5-CFF1-4333-93BF-29EC7FB34CA3}"/>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C26E9E8B-EF71-496B-844B-2B2429F1920B}"/>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56" name="Straight Connector 55">
            <a:extLst>
              <a:ext uri="{FF2B5EF4-FFF2-40B4-BE49-F238E27FC236}">
                <a16:creationId xmlns:a16="http://schemas.microsoft.com/office/drawing/2014/main" id="{59A782DE-443B-4030-ACF4-1518A432F18B}"/>
              </a:ext>
            </a:extLst>
          </p:cNvPr>
          <p:cNvCxnSpPr>
            <a:cxnSpLocks/>
          </p:cNvCxnSpPr>
          <p:nvPr/>
        </p:nvCxnSpPr>
        <p:spPr>
          <a:xfrm flipH="1" flipV="1">
            <a:off x="2141771" y="5683317"/>
            <a:ext cx="951324" cy="284230"/>
          </a:xfrm>
          <a:prstGeom prst="line">
            <a:avLst/>
          </a:prstGeom>
          <a:ln/>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456F8E65-82EC-47FD-98C4-8F3DFCFE1DBA}"/>
              </a:ext>
            </a:extLst>
          </p:cNvPr>
          <p:cNvCxnSpPr>
            <a:cxnSpLocks/>
          </p:cNvCxnSpPr>
          <p:nvPr/>
        </p:nvCxnSpPr>
        <p:spPr>
          <a:xfrm flipH="1">
            <a:off x="713975" y="5683317"/>
            <a:ext cx="1427796" cy="0"/>
          </a:xfrm>
          <a:prstGeom prst="line">
            <a:avLst/>
          </a:prstGeom>
          <a:ln/>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id="{850D9857-1FC9-445B-84FD-77298448843B}"/>
              </a:ext>
            </a:extLst>
          </p:cNvPr>
          <p:cNvSpPr txBox="1"/>
          <p:nvPr/>
        </p:nvSpPr>
        <p:spPr>
          <a:xfrm>
            <a:off x="713975" y="5318096"/>
            <a:ext cx="3059583" cy="533864"/>
          </a:xfrm>
          <a:prstGeom prst="rect">
            <a:avLst/>
          </a:prstGeom>
          <a:noFill/>
        </p:spPr>
        <p:txBody>
          <a:bodyPr wrap="square">
            <a:spAutoFit/>
          </a:bodyPr>
          <a:lstStyle/>
          <a:p>
            <a:pPr>
              <a:lnSpc>
                <a:spcPct val="150000"/>
              </a:lnSpc>
            </a:pPr>
            <a:r>
              <a:rPr lang="en-GB" sz="3200" b="1" baseline="30000"/>
              <a:t>DC Motors</a:t>
            </a:r>
          </a:p>
        </p:txBody>
      </p:sp>
      <p:grpSp>
        <p:nvGrpSpPr>
          <p:cNvPr id="70" name="Group 69">
            <a:extLst>
              <a:ext uri="{FF2B5EF4-FFF2-40B4-BE49-F238E27FC236}">
                <a16:creationId xmlns:a16="http://schemas.microsoft.com/office/drawing/2014/main" id="{2F7D6546-DC46-4560-B9E9-89AF2B229B04}"/>
              </a:ext>
            </a:extLst>
          </p:cNvPr>
          <p:cNvGrpSpPr/>
          <p:nvPr/>
        </p:nvGrpSpPr>
        <p:grpSpPr>
          <a:xfrm>
            <a:off x="2957169" y="2733343"/>
            <a:ext cx="203993" cy="211177"/>
            <a:chOff x="3858419" y="4417684"/>
            <a:chExt cx="203993" cy="211177"/>
          </a:xfrm>
        </p:grpSpPr>
        <p:sp>
          <p:nvSpPr>
            <p:cNvPr id="71" name="Oval 70">
              <a:extLst>
                <a:ext uri="{FF2B5EF4-FFF2-40B4-BE49-F238E27FC236}">
                  <a16:creationId xmlns:a16="http://schemas.microsoft.com/office/drawing/2014/main" id="{ED45E25E-0BBB-48B6-847A-8D518B1F202F}"/>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929AB485-F436-42C4-B53E-6850E4EEF993}"/>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73" name="Straight Connector 72">
            <a:extLst>
              <a:ext uri="{FF2B5EF4-FFF2-40B4-BE49-F238E27FC236}">
                <a16:creationId xmlns:a16="http://schemas.microsoft.com/office/drawing/2014/main" id="{D55BBBC0-CCC1-4FA4-9A31-8F66F11E02DE}"/>
              </a:ext>
            </a:extLst>
          </p:cNvPr>
          <p:cNvCxnSpPr>
            <a:cxnSpLocks/>
          </p:cNvCxnSpPr>
          <p:nvPr/>
        </p:nvCxnSpPr>
        <p:spPr>
          <a:xfrm flipH="1" flipV="1">
            <a:off x="2243766" y="2401621"/>
            <a:ext cx="727271" cy="346623"/>
          </a:xfrm>
          <a:prstGeom prst="line">
            <a:avLst/>
          </a:prstGeom>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DDFD78D4-710E-45DD-B360-E69509A95D7E}"/>
              </a:ext>
            </a:extLst>
          </p:cNvPr>
          <p:cNvSpPr txBox="1"/>
          <p:nvPr/>
        </p:nvSpPr>
        <p:spPr>
          <a:xfrm>
            <a:off x="504257" y="2012743"/>
            <a:ext cx="3059583" cy="533864"/>
          </a:xfrm>
          <a:prstGeom prst="rect">
            <a:avLst/>
          </a:prstGeom>
          <a:noFill/>
        </p:spPr>
        <p:txBody>
          <a:bodyPr wrap="square">
            <a:spAutoFit/>
          </a:bodyPr>
          <a:lstStyle/>
          <a:p>
            <a:pPr>
              <a:lnSpc>
                <a:spcPct val="150000"/>
              </a:lnSpc>
            </a:pPr>
            <a:r>
              <a:rPr lang="en-GB" sz="3200" b="1" baseline="30000"/>
              <a:t>Stepper Motor</a:t>
            </a:r>
          </a:p>
        </p:txBody>
      </p:sp>
      <p:cxnSp>
        <p:nvCxnSpPr>
          <p:cNvPr id="81" name="Straight Connector 80">
            <a:extLst>
              <a:ext uri="{FF2B5EF4-FFF2-40B4-BE49-F238E27FC236}">
                <a16:creationId xmlns:a16="http://schemas.microsoft.com/office/drawing/2014/main" id="{D592AF0F-0802-4CBB-AB87-D171852DB2D1}"/>
              </a:ext>
            </a:extLst>
          </p:cNvPr>
          <p:cNvCxnSpPr>
            <a:cxnSpLocks/>
          </p:cNvCxnSpPr>
          <p:nvPr/>
        </p:nvCxnSpPr>
        <p:spPr>
          <a:xfrm flipH="1" flipV="1">
            <a:off x="533400" y="2401621"/>
            <a:ext cx="1710366" cy="1"/>
          </a:xfrm>
          <a:prstGeom prst="line">
            <a:avLst/>
          </a:prstGeom>
          <a:ln/>
        </p:spPr>
        <p:style>
          <a:lnRef idx="3">
            <a:schemeClr val="dk1"/>
          </a:lnRef>
          <a:fillRef idx="0">
            <a:schemeClr val="dk1"/>
          </a:fillRef>
          <a:effectRef idx="2">
            <a:schemeClr val="dk1"/>
          </a:effectRef>
          <a:fontRef idx="minor">
            <a:schemeClr val="tx1"/>
          </a:fontRef>
        </p:style>
      </p:cxnSp>
      <p:grpSp>
        <p:nvGrpSpPr>
          <p:cNvPr id="84" name="Group 83">
            <a:extLst>
              <a:ext uri="{FF2B5EF4-FFF2-40B4-BE49-F238E27FC236}">
                <a16:creationId xmlns:a16="http://schemas.microsoft.com/office/drawing/2014/main" id="{C6557D03-FE22-42B6-8126-2EB69B65A164}"/>
              </a:ext>
            </a:extLst>
          </p:cNvPr>
          <p:cNvGrpSpPr/>
          <p:nvPr/>
        </p:nvGrpSpPr>
        <p:grpSpPr>
          <a:xfrm>
            <a:off x="8789665" y="3774433"/>
            <a:ext cx="203993" cy="211177"/>
            <a:chOff x="3858419" y="4417684"/>
            <a:chExt cx="203993" cy="211177"/>
          </a:xfrm>
        </p:grpSpPr>
        <p:sp>
          <p:nvSpPr>
            <p:cNvPr id="85" name="Oval 84">
              <a:extLst>
                <a:ext uri="{FF2B5EF4-FFF2-40B4-BE49-F238E27FC236}">
                  <a16:creationId xmlns:a16="http://schemas.microsoft.com/office/drawing/2014/main" id="{957D92A5-3C2D-477E-9DCF-DC06F94F6D98}"/>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E4E04746-B48B-40DA-8FA9-92610A797C01}"/>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TextBox 86">
            <a:extLst>
              <a:ext uri="{FF2B5EF4-FFF2-40B4-BE49-F238E27FC236}">
                <a16:creationId xmlns:a16="http://schemas.microsoft.com/office/drawing/2014/main" id="{51CCDAA8-CA27-42EE-8211-2DC0C592E9CA}"/>
              </a:ext>
            </a:extLst>
          </p:cNvPr>
          <p:cNvSpPr txBox="1"/>
          <p:nvPr/>
        </p:nvSpPr>
        <p:spPr>
          <a:xfrm>
            <a:off x="9503212" y="4587202"/>
            <a:ext cx="3059583" cy="533864"/>
          </a:xfrm>
          <a:prstGeom prst="rect">
            <a:avLst/>
          </a:prstGeom>
          <a:noFill/>
        </p:spPr>
        <p:txBody>
          <a:bodyPr wrap="square">
            <a:spAutoFit/>
          </a:bodyPr>
          <a:lstStyle/>
          <a:p>
            <a:pPr>
              <a:lnSpc>
                <a:spcPct val="150000"/>
              </a:lnSpc>
            </a:pPr>
            <a:r>
              <a:rPr lang="en-GB" sz="3200" b="1" baseline="30000"/>
              <a:t>Stepper Motor</a:t>
            </a:r>
          </a:p>
        </p:txBody>
      </p:sp>
      <p:cxnSp>
        <p:nvCxnSpPr>
          <p:cNvPr id="88" name="Straight Connector 87">
            <a:extLst>
              <a:ext uri="{FF2B5EF4-FFF2-40B4-BE49-F238E27FC236}">
                <a16:creationId xmlns:a16="http://schemas.microsoft.com/office/drawing/2014/main" id="{09EA9E6D-D24F-44A6-B955-BD3911FDF5CA}"/>
              </a:ext>
            </a:extLst>
          </p:cNvPr>
          <p:cNvCxnSpPr>
            <a:cxnSpLocks/>
          </p:cNvCxnSpPr>
          <p:nvPr/>
        </p:nvCxnSpPr>
        <p:spPr>
          <a:xfrm flipH="1" flipV="1">
            <a:off x="8977302" y="3987236"/>
            <a:ext cx="481952" cy="1031078"/>
          </a:xfrm>
          <a:prstGeom prst="line">
            <a:avLst/>
          </a:prstGeom>
          <a:ln/>
        </p:spPr>
        <p:style>
          <a:lnRef idx="3">
            <a:schemeClr val="dk1"/>
          </a:lnRef>
          <a:fillRef idx="0">
            <a:schemeClr val="dk1"/>
          </a:fillRef>
          <a:effectRef idx="2">
            <a:schemeClr val="dk1"/>
          </a:effectRef>
          <a:fontRef idx="minor">
            <a:schemeClr val="tx1"/>
          </a:fontRef>
        </p:style>
      </p:cxnSp>
      <p:cxnSp>
        <p:nvCxnSpPr>
          <p:cNvPr id="92" name="Straight Connector 91">
            <a:extLst>
              <a:ext uri="{FF2B5EF4-FFF2-40B4-BE49-F238E27FC236}">
                <a16:creationId xmlns:a16="http://schemas.microsoft.com/office/drawing/2014/main" id="{161BBDED-AEED-4184-9FDA-50A6378E6B54}"/>
              </a:ext>
            </a:extLst>
          </p:cNvPr>
          <p:cNvCxnSpPr>
            <a:cxnSpLocks/>
          </p:cNvCxnSpPr>
          <p:nvPr/>
        </p:nvCxnSpPr>
        <p:spPr>
          <a:xfrm flipH="1">
            <a:off x="9874484" y="5289294"/>
            <a:ext cx="1815369" cy="0"/>
          </a:xfrm>
          <a:prstGeom prst="line">
            <a:avLst/>
          </a:prstGeom>
          <a:ln/>
        </p:spPr>
        <p:style>
          <a:lnRef idx="3">
            <a:schemeClr val="dk1"/>
          </a:lnRef>
          <a:fillRef idx="0">
            <a:schemeClr val="dk1"/>
          </a:fillRef>
          <a:effectRef idx="2">
            <a:schemeClr val="dk1"/>
          </a:effectRef>
          <a:fontRef idx="minor">
            <a:schemeClr val="tx1"/>
          </a:fontRef>
        </p:style>
      </p:cxnSp>
      <p:sp>
        <p:nvSpPr>
          <p:cNvPr id="94" name="TextBox 93">
            <a:extLst>
              <a:ext uri="{FF2B5EF4-FFF2-40B4-BE49-F238E27FC236}">
                <a16:creationId xmlns:a16="http://schemas.microsoft.com/office/drawing/2014/main" id="{08878E61-AC77-43BF-AA99-4B4376E6B0A9}"/>
              </a:ext>
            </a:extLst>
          </p:cNvPr>
          <p:cNvSpPr txBox="1"/>
          <p:nvPr/>
        </p:nvSpPr>
        <p:spPr>
          <a:xfrm>
            <a:off x="-13777" y="2519389"/>
            <a:ext cx="2611851" cy="617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Actuates the ascent and descent of the scissor lift to open doors</a:t>
            </a:r>
          </a:p>
        </p:txBody>
      </p:sp>
      <p:sp>
        <p:nvSpPr>
          <p:cNvPr id="95" name="TextBox 94">
            <a:extLst>
              <a:ext uri="{FF2B5EF4-FFF2-40B4-BE49-F238E27FC236}">
                <a16:creationId xmlns:a16="http://schemas.microsoft.com/office/drawing/2014/main" id="{2B22E829-853E-4BA5-81E8-48021F8C2E8E}"/>
              </a:ext>
            </a:extLst>
          </p:cNvPr>
          <p:cNvSpPr txBox="1"/>
          <p:nvPr/>
        </p:nvSpPr>
        <p:spPr>
          <a:xfrm>
            <a:off x="9342878" y="5709275"/>
            <a:ext cx="2611851" cy="34073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Controls the flipper</a:t>
            </a:r>
          </a:p>
        </p:txBody>
      </p:sp>
      <p:sp>
        <p:nvSpPr>
          <p:cNvPr id="98" name="TextBox 97">
            <a:extLst>
              <a:ext uri="{FF2B5EF4-FFF2-40B4-BE49-F238E27FC236}">
                <a16:creationId xmlns:a16="http://schemas.microsoft.com/office/drawing/2014/main" id="{0AC18755-3B1D-4D56-9A5A-1613014D9365}"/>
              </a:ext>
            </a:extLst>
          </p:cNvPr>
          <p:cNvSpPr txBox="1"/>
          <p:nvPr/>
        </p:nvSpPr>
        <p:spPr>
          <a:xfrm>
            <a:off x="105201" y="5821704"/>
            <a:ext cx="2611851" cy="8947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Powers the tracks of the robot</a:t>
            </a:r>
          </a:p>
          <a:p>
            <a:pPr marL="285750" indent="-285750">
              <a:lnSpc>
                <a:spcPct val="150000"/>
              </a:lnSpc>
              <a:buFont typeface="Arial" panose="020B0604020202020204" pitchFamily="34" charset="0"/>
              <a:buChar char="•"/>
            </a:pPr>
            <a:r>
              <a:rPr lang="en-GB" b="1" baseline="30000"/>
              <a:t>Allows the robot to turn on the spot</a:t>
            </a:r>
          </a:p>
        </p:txBody>
      </p:sp>
      <p:sp>
        <p:nvSpPr>
          <p:cNvPr id="99" name="TextBox 98">
            <a:extLst>
              <a:ext uri="{FF2B5EF4-FFF2-40B4-BE49-F238E27FC236}">
                <a16:creationId xmlns:a16="http://schemas.microsoft.com/office/drawing/2014/main" id="{CA370B7E-CD23-4C7A-A04D-04A2E8CADAB3}"/>
              </a:ext>
            </a:extLst>
          </p:cNvPr>
          <p:cNvSpPr txBox="1"/>
          <p:nvPr/>
        </p:nvSpPr>
        <p:spPr>
          <a:xfrm>
            <a:off x="9459254" y="1249053"/>
            <a:ext cx="2611851" cy="3387722"/>
          </a:xfrm>
          <a:prstGeom prst="rect">
            <a:avLst/>
          </a:prstGeom>
          <a:noFill/>
        </p:spPr>
        <p:txBody>
          <a:bodyPr wrap="square">
            <a:spAutoFit/>
          </a:bodyPr>
          <a:lstStyle/>
          <a:p>
            <a:pPr>
              <a:lnSpc>
                <a:spcPct val="150000"/>
              </a:lnSpc>
            </a:pPr>
            <a:r>
              <a:rPr lang="en-GB" b="1" baseline="30000"/>
              <a:t>Control:</a:t>
            </a:r>
          </a:p>
          <a:p>
            <a:pPr marL="285750" indent="-285750">
              <a:lnSpc>
                <a:spcPct val="150000"/>
              </a:lnSpc>
              <a:buFont typeface="Arial" panose="020B0604020202020204" pitchFamily="34" charset="0"/>
              <a:buChar char="•"/>
            </a:pPr>
            <a:r>
              <a:rPr lang="en-GB" b="1" baseline="30000"/>
              <a:t>Height of scissor lift</a:t>
            </a:r>
          </a:p>
          <a:p>
            <a:pPr marL="285750" indent="-285750">
              <a:lnSpc>
                <a:spcPct val="150000"/>
              </a:lnSpc>
              <a:buFont typeface="Arial" panose="020B0604020202020204" pitchFamily="34" charset="0"/>
              <a:buChar char="•"/>
            </a:pPr>
            <a:r>
              <a:rPr lang="en-GB" b="1" baseline="30000"/>
              <a:t>Angle of flippers</a:t>
            </a:r>
          </a:p>
          <a:p>
            <a:pPr marL="285750" indent="-285750">
              <a:lnSpc>
                <a:spcPct val="150000"/>
              </a:lnSpc>
              <a:buFont typeface="Arial" panose="020B0604020202020204" pitchFamily="34" charset="0"/>
              <a:buChar char="•"/>
            </a:pPr>
            <a:r>
              <a:rPr lang="en-GB" b="1" baseline="30000"/>
              <a:t>Speed of motor </a:t>
            </a:r>
          </a:p>
          <a:p>
            <a:pPr marL="285750" indent="-285750">
              <a:lnSpc>
                <a:spcPct val="150000"/>
              </a:lnSpc>
              <a:buFont typeface="Arial" panose="020B0604020202020204" pitchFamily="34" charset="0"/>
              <a:buChar char="•"/>
            </a:pPr>
            <a:r>
              <a:rPr lang="en-GB" b="1" baseline="30000"/>
              <a:t>Direction of motor</a:t>
            </a:r>
          </a:p>
          <a:p>
            <a:pPr marL="285750" indent="-285750">
              <a:lnSpc>
                <a:spcPct val="150000"/>
              </a:lnSpc>
              <a:buFont typeface="Arial" panose="020B0604020202020204" pitchFamily="34" charset="0"/>
              <a:buChar char="•"/>
            </a:pPr>
            <a:r>
              <a:rPr lang="en-GB" b="1" baseline="30000"/>
              <a:t>Rate of turns</a:t>
            </a:r>
          </a:p>
          <a:p>
            <a:pPr marL="285750" indent="-285750">
              <a:lnSpc>
                <a:spcPct val="150000"/>
              </a:lnSpc>
              <a:buFont typeface="Arial" panose="020B0604020202020204" pitchFamily="34" charset="0"/>
              <a:buChar char="•"/>
            </a:pPr>
            <a:endParaRPr lang="en-GB" b="1" baseline="30000"/>
          </a:p>
          <a:p>
            <a:pPr marL="285750" indent="-285750">
              <a:lnSpc>
                <a:spcPct val="150000"/>
              </a:lnSpc>
              <a:buFont typeface="Arial" panose="020B0604020202020204" pitchFamily="34" charset="0"/>
              <a:buChar char="•"/>
            </a:pPr>
            <a:endParaRPr lang="en-GB" b="1" baseline="30000"/>
          </a:p>
          <a:p>
            <a:pPr marL="285750" indent="-285750">
              <a:lnSpc>
                <a:spcPct val="150000"/>
              </a:lnSpc>
              <a:buFont typeface="Arial" panose="020B0604020202020204" pitchFamily="34" charset="0"/>
              <a:buChar char="•"/>
            </a:pPr>
            <a:endParaRPr lang="en-GB" b="1" baseline="30000"/>
          </a:p>
          <a:p>
            <a:pPr marL="285750" indent="-285750">
              <a:lnSpc>
                <a:spcPct val="150000"/>
              </a:lnSpc>
              <a:buFont typeface="Arial" panose="020B0604020202020204" pitchFamily="34" charset="0"/>
              <a:buChar char="•"/>
            </a:pPr>
            <a:endParaRPr lang="en-GB" b="1" baseline="30000"/>
          </a:p>
          <a:p>
            <a:pPr marL="285750" indent="-285750">
              <a:lnSpc>
                <a:spcPct val="150000"/>
              </a:lnSpc>
              <a:buFont typeface="Arial" panose="020B0604020202020204" pitchFamily="34" charset="0"/>
              <a:buChar char="•"/>
            </a:pPr>
            <a:endParaRPr lang="en-GB" b="1" baseline="30000"/>
          </a:p>
          <a:p>
            <a:pPr marL="285750" indent="-285750">
              <a:lnSpc>
                <a:spcPct val="150000"/>
              </a:lnSpc>
              <a:buFont typeface="Arial" panose="020B0604020202020204" pitchFamily="34" charset="0"/>
              <a:buChar char="•"/>
            </a:pPr>
            <a:endParaRPr lang="en-GB" b="1" baseline="30000"/>
          </a:p>
        </p:txBody>
      </p:sp>
      <p:pic>
        <p:nvPicPr>
          <p:cNvPr id="6" name="Audio 5">
            <a:hlinkClick r:id="" action="ppaction://media"/>
            <a:extLst>
              <a:ext uri="{FF2B5EF4-FFF2-40B4-BE49-F238E27FC236}">
                <a16:creationId xmlns:a16="http://schemas.microsoft.com/office/drawing/2014/main" id="{2B582E25-FF73-487D-B13B-8F1687C5A0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16189923"/>
      </p:ext>
    </p:extLst>
  </p:cSld>
  <p:clrMapOvr>
    <a:masterClrMapping/>
  </p:clrMapOvr>
  <mc:AlternateContent xmlns:mc="http://schemas.openxmlformats.org/markup-compatibility/2006" xmlns:p14="http://schemas.microsoft.com/office/powerpoint/2010/main">
    <mc:Choice Requires="p14">
      <p:transition spd="slow" p14:dur="2000" advTm="56516"/>
    </mc:Choice>
    <mc:Fallback xmlns="">
      <p:transition spd="slow" advTm="56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4AE9530-867E-423E-A0B2-6D4B11F35743}"/>
              </a:ext>
            </a:extLst>
          </p:cNvPr>
          <p:cNvSpPr/>
          <p:nvPr/>
        </p:nvSpPr>
        <p:spPr>
          <a:xfrm>
            <a:off x="2885258" y="1118683"/>
            <a:ext cx="6510905" cy="5389100"/>
          </a:xfrm>
          <a:prstGeom prst="rect">
            <a:avLst/>
          </a:prstGeom>
          <a:solidFill>
            <a:srgbClr val="FFC00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84FB9E26-2876-44C0-BABF-0E5D3E909C8E}"/>
              </a:ext>
            </a:extLst>
          </p:cNvPr>
          <p:cNvPicPr>
            <a:picLocks noChangeAspect="1"/>
          </p:cNvPicPr>
          <p:nvPr/>
        </p:nvPicPr>
        <p:blipFill>
          <a:blip r:embed="rId5"/>
          <a:stretch>
            <a:fillRect/>
          </a:stretch>
        </p:blipFill>
        <p:spPr>
          <a:xfrm>
            <a:off x="3218149" y="1466574"/>
            <a:ext cx="5778649" cy="4703334"/>
          </a:xfrm>
          <a:prstGeom prst="rect">
            <a:avLst/>
          </a:prstGeom>
        </p:spPr>
      </p:pic>
      <p:sp>
        <p:nvSpPr>
          <p:cNvPr id="2" name="Title 1">
            <a:extLst>
              <a:ext uri="{FF2B5EF4-FFF2-40B4-BE49-F238E27FC236}">
                <a16:creationId xmlns:a16="http://schemas.microsoft.com/office/drawing/2014/main" id="{249019C1-63BE-4E7A-8A42-E7237A187781}"/>
              </a:ext>
            </a:extLst>
          </p:cNvPr>
          <p:cNvSpPr>
            <a:spLocks noGrp="1"/>
          </p:cNvSpPr>
          <p:nvPr>
            <p:ph type="title"/>
          </p:nvPr>
        </p:nvSpPr>
        <p:spPr>
          <a:xfrm>
            <a:off x="4245905" y="-104730"/>
            <a:ext cx="10515600" cy="1325563"/>
          </a:xfrm>
        </p:spPr>
        <p:txBody>
          <a:bodyPr/>
          <a:lstStyle/>
          <a:p>
            <a:r>
              <a:rPr lang="en-US" b="1">
                <a:cs typeface="Calibri Light"/>
              </a:rPr>
              <a:t>Remote Control</a:t>
            </a:r>
            <a:endParaRPr lang="en-GB"/>
          </a:p>
        </p:txBody>
      </p:sp>
      <p:grpSp>
        <p:nvGrpSpPr>
          <p:cNvPr id="43" name="Group 42">
            <a:extLst>
              <a:ext uri="{FF2B5EF4-FFF2-40B4-BE49-F238E27FC236}">
                <a16:creationId xmlns:a16="http://schemas.microsoft.com/office/drawing/2014/main" id="{B54CD631-06A9-4CC2-97E0-814093A34DC7}"/>
              </a:ext>
            </a:extLst>
          </p:cNvPr>
          <p:cNvGrpSpPr/>
          <p:nvPr/>
        </p:nvGrpSpPr>
        <p:grpSpPr>
          <a:xfrm>
            <a:off x="3731471" y="5003177"/>
            <a:ext cx="203993" cy="211177"/>
            <a:chOff x="3858419" y="4417684"/>
            <a:chExt cx="203993" cy="211177"/>
          </a:xfrm>
        </p:grpSpPr>
        <p:sp>
          <p:nvSpPr>
            <p:cNvPr id="8" name="Oval 7">
              <a:extLst>
                <a:ext uri="{FF2B5EF4-FFF2-40B4-BE49-F238E27FC236}">
                  <a16:creationId xmlns:a16="http://schemas.microsoft.com/office/drawing/2014/main" id="{43568BF5-5455-437A-B47D-29E16B984D15}"/>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60F45A95-923D-4C87-AA8F-B3102BABBE46}"/>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9" name="Straight Connector 28">
            <a:extLst>
              <a:ext uri="{FF2B5EF4-FFF2-40B4-BE49-F238E27FC236}">
                <a16:creationId xmlns:a16="http://schemas.microsoft.com/office/drawing/2014/main" id="{96D2E39C-70C3-4470-B518-18AB842F609F}"/>
              </a:ext>
            </a:extLst>
          </p:cNvPr>
          <p:cNvCxnSpPr>
            <a:cxnSpLocks/>
          </p:cNvCxnSpPr>
          <p:nvPr/>
        </p:nvCxnSpPr>
        <p:spPr>
          <a:xfrm flipH="1">
            <a:off x="2370396" y="5116876"/>
            <a:ext cx="1350079" cy="349163"/>
          </a:xfrm>
          <a:prstGeom prst="line">
            <a:avLst/>
          </a:prstGeom>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31CA7257-5372-4B44-984F-AB9D1E20F252}"/>
              </a:ext>
            </a:extLst>
          </p:cNvPr>
          <p:cNvCxnSpPr>
            <a:cxnSpLocks/>
          </p:cNvCxnSpPr>
          <p:nvPr/>
        </p:nvCxnSpPr>
        <p:spPr>
          <a:xfrm flipH="1">
            <a:off x="69850" y="5467927"/>
            <a:ext cx="2300546" cy="0"/>
          </a:xfrm>
          <a:prstGeom prst="line">
            <a:avLst/>
          </a:prstGeom>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6D0121B1-1B8C-4689-9B64-5068A4F8E146}"/>
              </a:ext>
            </a:extLst>
          </p:cNvPr>
          <p:cNvSpPr txBox="1"/>
          <p:nvPr/>
        </p:nvSpPr>
        <p:spPr>
          <a:xfrm>
            <a:off x="169848" y="5082259"/>
            <a:ext cx="2480687" cy="533864"/>
          </a:xfrm>
          <a:prstGeom prst="rect">
            <a:avLst/>
          </a:prstGeom>
          <a:noFill/>
        </p:spPr>
        <p:txBody>
          <a:bodyPr wrap="square">
            <a:spAutoFit/>
          </a:bodyPr>
          <a:lstStyle/>
          <a:p>
            <a:pPr>
              <a:lnSpc>
                <a:spcPct val="150000"/>
              </a:lnSpc>
            </a:pPr>
            <a:r>
              <a:rPr lang="en-GB" sz="3200" b="1" baseline="30000"/>
              <a:t>2x Potentiometers</a:t>
            </a:r>
          </a:p>
        </p:txBody>
      </p:sp>
      <p:sp>
        <p:nvSpPr>
          <p:cNvPr id="42" name="TextBox 41">
            <a:extLst>
              <a:ext uri="{FF2B5EF4-FFF2-40B4-BE49-F238E27FC236}">
                <a16:creationId xmlns:a16="http://schemas.microsoft.com/office/drawing/2014/main" id="{679A92B7-671B-4DE5-A863-086D6C9322D2}"/>
              </a:ext>
            </a:extLst>
          </p:cNvPr>
          <p:cNvSpPr txBox="1"/>
          <p:nvPr/>
        </p:nvSpPr>
        <p:spPr>
          <a:xfrm>
            <a:off x="-44654" y="5539545"/>
            <a:ext cx="2987114" cy="8947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Dials to control the angle of the flippers</a:t>
            </a:r>
          </a:p>
          <a:p>
            <a:pPr marL="285750" indent="-285750">
              <a:lnSpc>
                <a:spcPct val="150000"/>
              </a:lnSpc>
              <a:buFont typeface="Arial" panose="020B0604020202020204" pitchFamily="34" charset="0"/>
              <a:buChar char="•"/>
            </a:pPr>
            <a:r>
              <a:rPr lang="en-GB" b="1" baseline="30000"/>
              <a:t>Tactile button built in to actuate flipper rotation</a:t>
            </a:r>
          </a:p>
        </p:txBody>
      </p:sp>
      <p:grpSp>
        <p:nvGrpSpPr>
          <p:cNvPr id="45" name="Group 44">
            <a:extLst>
              <a:ext uri="{FF2B5EF4-FFF2-40B4-BE49-F238E27FC236}">
                <a16:creationId xmlns:a16="http://schemas.microsoft.com/office/drawing/2014/main" id="{795CC91E-0522-4167-B82D-25E179433452}"/>
              </a:ext>
            </a:extLst>
          </p:cNvPr>
          <p:cNvGrpSpPr/>
          <p:nvPr/>
        </p:nvGrpSpPr>
        <p:grpSpPr>
          <a:xfrm>
            <a:off x="4012802" y="2983237"/>
            <a:ext cx="203993" cy="211177"/>
            <a:chOff x="3858419" y="4417684"/>
            <a:chExt cx="203993" cy="211177"/>
          </a:xfrm>
        </p:grpSpPr>
        <p:sp>
          <p:nvSpPr>
            <p:cNvPr id="46" name="Oval 45">
              <a:extLst>
                <a:ext uri="{FF2B5EF4-FFF2-40B4-BE49-F238E27FC236}">
                  <a16:creationId xmlns:a16="http://schemas.microsoft.com/office/drawing/2014/main" id="{6CD5BA25-5AF0-47F7-AB8C-A9339E7FE0ED}"/>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ED3F0752-7131-42EA-B765-D5C17679D6EA}"/>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8" name="Straight Connector 47">
            <a:extLst>
              <a:ext uri="{FF2B5EF4-FFF2-40B4-BE49-F238E27FC236}">
                <a16:creationId xmlns:a16="http://schemas.microsoft.com/office/drawing/2014/main" id="{C0534334-4E6C-4D29-9286-052C749771E3}"/>
              </a:ext>
            </a:extLst>
          </p:cNvPr>
          <p:cNvCxnSpPr>
            <a:cxnSpLocks/>
            <a:stCxn id="47" idx="2"/>
          </p:cNvCxnSpPr>
          <p:nvPr/>
        </p:nvCxnSpPr>
        <p:spPr>
          <a:xfrm flipH="1" flipV="1">
            <a:off x="2096656" y="2498965"/>
            <a:ext cx="1916146" cy="589861"/>
          </a:xfrm>
          <a:prstGeom prst="line">
            <a:avLst/>
          </a:prstGeom>
          <a:ln/>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69B989BC-0DD2-4B8D-ABD4-CA947C89F7B9}"/>
              </a:ext>
            </a:extLst>
          </p:cNvPr>
          <p:cNvCxnSpPr>
            <a:cxnSpLocks/>
          </p:cNvCxnSpPr>
          <p:nvPr/>
        </p:nvCxnSpPr>
        <p:spPr>
          <a:xfrm flipH="1">
            <a:off x="117442" y="2498965"/>
            <a:ext cx="1979214" cy="0"/>
          </a:xfrm>
          <a:prstGeom prst="line">
            <a:avLst/>
          </a:prstGeom>
          <a:ln/>
        </p:spPr>
        <p:style>
          <a:lnRef idx="3">
            <a:schemeClr val="dk1"/>
          </a:lnRef>
          <a:fillRef idx="0">
            <a:schemeClr val="dk1"/>
          </a:fillRef>
          <a:effectRef idx="2">
            <a:schemeClr val="dk1"/>
          </a:effectRef>
          <a:fontRef idx="minor">
            <a:schemeClr val="tx1"/>
          </a:fontRef>
        </p:style>
      </p:cxnSp>
      <p:sp>
        <p:nvSpPr>
          <p:cNvPr id="56" name="TextBox 55">
            <a:extLst>
              <a:ext uri="{FF2B5EF4-FFF2-40B4-BE49-F238E27FC236}">
                <a16:creationId xmlns:a16="http://schemas.microsoft.com/office/drawing/2014/main" id="{126AC27B-C5A2-4A94-A8A6-7C8860898091}"/>
              </a:ext>
            </a:extLst>
          </p:cNvPr>
          <p:cNvSpPr txBox="1"/>
          <p:nvPr/>
        </p:nvSpPr>
        <p:spPr>
          <a:xfrm>
            <a:off x="348992" y="2112352"/>
            <a:ext cx="2480687" cy="533864"/>
          </a:xfrm>
          <a:prstGeom prst="rect">
            <a:avLst/>
          </a:prstGeom>
          <a:noFill/>
        </p:spPr>
        <p:txBody>
          <a:bodyPr wrap="square">
            <a:spAutoFit/>
          </a:bodyPr>
          <a:lstStyle/>
          <a:p>
            <a:pPr>
              <a:lnSpc>
                <a:spcPct val="150000"/>
              </a:lnSpc>
            </a:pPr>
            <a:r>
              <a:rPr lang="en-GB" sz="3200" b="1" baseline="30000"/>
              <a:t>2x Joysticks</a:t>
            </a:r>
          </a:p>
        </p:txBody>
      </p:sp>
      <p:sp>
        <p:nvSpPr>
          <p:cNvPr id="57" name="TextBox 56">
            <a:extLst>
              <a:ext uri="{FF2B5EF4-FFF2-40B4-BE49-F238E27FC236}">
                <a16:creationId xmlns:a16="http://schemas.microsoft.com/office/drawing/2014/main" id="{F4A86EC1-A912-4683-925B-7E514C5C8A82}"/>
              </a:ext>
            </a:extLst>
          </p:cNvPr>
          <p:cNvSpPr txBox="1"/>
          <p:nvPr/>
        </p:nvSpPr>
        <p:spPr>
          <a:xfrm>
            <a:off x="70624" y="2630975"/>
            <a:ext cx="2611851" cy="8947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Controls the tracks of robot</a:t>
            </a:r>
          </a:p>
          <a:p>
            <a:pPr marL="285750" indent="-285750">
              <a:lnSpc>
                <a:spcPct val="150000"/>
              </a:lnSpc>
              <a:buFont typeface="Arial" panose="020B0604020202020204" pitchFamily="34" charset="0"/>
              <a:buChar char="•"/>
            </a:pPr>
            <a:r>
              <a:rPr lang="en-GB" b="1" baseline="30000"/>
              <a:t>Left hand side for axial control</a:t>
            </a:r>
          </a:p>
          <a:p>
            <a:pPr marL="285750" indent="-285750">
              <a:lnSpc>
                <a:spcPct val="150000"/>
              </a:lnSpc>
              <a:buFont typeface="Arial" panose="020B0604020202020204" pitchFamily="34" charset="0"/>
              <a:buChar char="•"/>
            </a:pPr>
            <a:r>
              <a:rPr lang="en-GB" b="1" baseline="30000"/>
              <a:t>Right hand side for lateral control</a:t>
            </a:r>
          </a:p>
        </p:txBody>
      </p:sp>
      <p:grpSp>
        <p:nvGrpSpPr>
          <p:cNvPr id="58" name="Group 57">
            <a:extLst>
              <a:ext uri="{FF2B5EF4-FFF2-40B4-BE49-F238E27FC236}">
                <a16:creationId xmlns:a16="http://schemas.microsoft.com/office/drawing/2014/main" id="{371F57BD-B9A2-454A-9A2F-E6DA9F5111F1}"/>
              </a:ext>
            </a:extLst>
          </p:cNvPr>
          <p:cNvGrpSpPr/>
          <p:nvPr/>
        </p:nvGrpSpPr>
        <p:grpSpPr>
          <a:xfrm>
            <a:off x="7755829" y="4792000"/>
            <a:ext cx="203993" cy="211177"/>
            <a:chOff x="3858419" y="4417684"/>
            <a:chExt cx="203993" cy="211177"/>
          </a:xfrm>
        </p:grpSpPr>
        <p:sp>
          <p:nvSpPr>
            <p:cNvPr id="59" name="Oval 58">
              <a:extLst>
                <a:ext uri="{FF2B5EF4-FFF2-40B4-BE49-F238E27FC236}">
                  <a16:creationId xmlns:a16="http://schemas.microsoft.com/office/drawing/2014/main" id="{C6EF8282-5B18-4FB2-8F7F-73578B31137C}"/>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8187342A-A236-4C4D-90FB-30E2AC37630C}"/>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1" name="Straight Connector 60">
            <a:extLst>
              <a:ext uri="{FF2B5EF4-FFF2-40B4-BE49-F238E27FC236}">
                <a16:creationId xmlns:a16="http://schemas.microsoft.com/office/drawing/2014/main" id="{90FDEEF1-3CEE-452B-8D87-62698784DE4B}"/>
              </a:ext>
            </a:extLst>
          </p:cNvPr>
          <p:cNvCxnSpPr>
            <a:cxnSpLocks/>
          </p:cNvCxnSpPr>
          <p:nvPr/>
        </p:nvCxnSpPr>
        <p:spPr>
          <a:xfrm flipH="1">
            <a:off x="7959822" y="4513911"/>
            <a:ext cx="1910698" cy="347146"/>
          </a:xfrm>
          <a:prstGeom prst="line">
            <a:avLst/>
          </a:prstGeom>
          <a:ln/>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D8E06836-D4CF-4FE8-BF92-9AC340E06BDE}"/>
              </a:ext>
            </a:extLst>
          </p:cNvPr>
          <p:cNvCxnSpPr>
            <a:cxnSpLocks/>
          </p:cNvCxnSpPr>
          <p:nvPr/>
        </p:nvCxnSpPr>
        <p:spPr>
          <a:xfrm flipH="1">
            <a:off x="9859438" y="4513911"/>
            <a:ext cx="1228726" cy="317"/>
          </a:xfrm>
          <a:prstGeom prst="line">
            <a:avLst/>
          </a:prstGeom>
          <a:ln/>
        </p:spPr>
        <p:style>
          <a:lnRef idx="3">
            <a:schemeClr val="dk1"/>
          </a:lnRef>
          <a:fillRef idx="0">
            <a:schemeClr val="dk1"/>
          </a:fillRef>
          <a:effectRef idx="2">
            <a:schemeClr val="dk1"/>
          </a:effectRef>
          <a:fontRef idx="minor">
            <a:schemeClr val="tx1"/>
          </a:fontRef>
        </p:style>
      </p:cxnSp>
      <p:sp>
        <p:nvSpPr>
          <p:cNvPr id="69" name="TextBox 68">
            <a:extLst>
              <a:ext uri="{FF2B5EF4-FFF2-40B4-BE49-F238E27FC236}">
                <a16:creationId xmlns:a16="http://schemas.microsoft.com/office/drawing/2014/main" id="{0E5C80B6-55F5-4E0B-B48A-6E3F55B30637}"/>
              </a:ext>
            </a:extLst>
          </p:cNvPr>
          <p:cNvSpPr txBox="1"/>
          <p:nvPr/>
        </p:nvSpPr>
        <p:spPr>
          <a:xfrm>
            <a:off x="10000463" y="4159276"/>
            <a:ext cx="2480687" cy="533864"/>
          </a:xfrm>
          <a:prstGeom prst="rect">
            <a:avLst/>
          </a:prstGeom>
          <a:noFill/>
        </p:spPr>
        <p:txBody>
          <a:bodyPr wrap="square">
            <a:spAutoFit/>
          </a:bodyPr>
          <a:lstStyle/>
          <a:p>
            <a:pPr>
              <a:lnSpc>
                <a:spcPct val="150000"/>
              </a:lnSpc>
            </a:pPr>
            <a:r>
              <a:rPr lang="en-GB" sz="3200" b="1" baseline="30000"/>
              <a:t>Button</a:t>
            </a:r>
          </a:p>
        </p:txBody>
      </p:sp>
      <p:sp>
        <p:nvSpPr>
          <p:cNvPr id="72" name="TextBox 71">
            <a:extLst>
              <a:ext uri="{FF2B5EF4-FFF2-40B4-BE49-F238E27FC236}">
                <a16:creationId xmlns:a16="http://schemas.microsoft.com/office/drawing/2014/main" id="{1A5E320B-3C2C-4827-9816-92E3A3BE460A}"/>
              </a:ext>
            </a:extLst>
          </p:cNvPr>
          <p:cNvSpPr txBox="1"/>
          <p:nvPr/>
        </p:nvSpPr>
        <p:spPr>
          <a:xfrm>
            <a:off x="9710201" y="4588721"/>
            <a:ext cx="1891042" cy="617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Initiates the door opening sequence</a:t>
            </a:r>
          </a:p>
        </p:txBody>
      </p:sp>
      <p:grpSp>
        <p:nvGrpSpPr>
          <p:cNvPr id="80" name="Group 79">
            <a:extLst>
              <a:ext uri="{FF2B5EF4-FFF2-40B4-BE49-F238E27FC236}">
                <a16:creationId xmlns:a16="http://schemas.microsoft.com/office/drawing/2014/main" id="{DA4023C0-D3A6-44DF-BA3E-74B3A43FCC14}"/>
              </a:ext>
            </a:extLst>
          </p:cNvPr>
          <p:cNvGrpSpPr/>
          <p:nvPr/>
        </p:nvGrpSpPr>
        <p:grpSpPr>
          <a:xfrm>
            <a:off x="8051007" y="2833883"/>
            <a:ext cx="203993" cy="211177"/>
            <a:chOff x="3858419" y="4417684"/>
            <a:chExt cx="203993" cy="211177"/>
          </a:xfrm>
        </p:grpSpPr>
        <p:sp>
          <p:nvSpPr>
            <p:cNvPr id="81" name="Oval 80">
              <a:extLst>
                <a:ext uri="{FF2B5EF4-FFF2-40B4-BE49-F238E27FC236}">
                  <a16:creationId xmlns:a16="http://schemas.microsoft.com/office/drawing/2014/main" id="{0D5ED0EB-EF85-45B3-8D9F-29AB2D429EC8}"/>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10DA7A96-BC7B-4C7C-B9C1-7B27DBC5384D}"/>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83" name="Straight Connector 82">
            <a:extLst>
              <a:ext uri="{FF2B5EF4-FFF2-40B4-BE49-F238E27FC236}">
                <a16:creationId xmlns:a16="http://schemas.microsoft.com/office/drawing/2014/main" id="{6BC90820-6C77-4275-89F0-0878FE9C1D8F}"/>
              </a:ext>
            </a:extLst>
          </p:cNvPr>
          <p:cNvCxnSpPr>
            <a:cxnSpLocks/>
          </p:cNvCxnSpPr>
          <p:nvPr/>
        </p:nvCxnSpPr>
        <p:spPr>
          <a:xfrm flipH="1">
            <a:off x="8255002" y="2352891"/>
            <a:ext cx="1615518" cy="563507"/>
          </a:xfrm>
          <a:prstGeom prst="line">
            <a:avLst/>
          </a:prstGeom>
          <a:ln/>
        </p:spPr>
        <p:style>
          <a:lnRef idx="3">
            <a:schemeClr val="dk1"/>
          </a:lnRef>
          <a:fillRef idx="0">
            <a:schemeClr val="dk1"/>
          </a:fillRef>
          <a:effectRef idx="2">
            <a:schemeClr val="dk1"/>
          </a:effectRef>
          <a:fontRef idx="minor">
            <a:schemeClr val="tx1"/>
          </a:fontRef>
        </p:style>
      </p:cxnSp>
      <p:cxnSp>
        <p:nvCxnSpPr>
          <p:cNvPr id="89" name="Straight Connector 88">
            <a:extLst>
              <a:ext uri="{FF2B5EF4-FFF2-40B4-BE49-F238E27FC236}">
                <a16:creationId xmlns:a16="http://schemas.microsoft.com/office/drawing/2014/main" id="{DB7E89AA-7EBA-4E3B-9A6A-A54FC88B6109}"/>
              </a:ext>
            </a:extLst>
          </p:cNvPr>
          <p:cNvCxnSpPr>
            <a:cxnSpLocks/>
          </p:cNvCxnSpPr>
          <p:nvPr/>
        </p:nvCxnSpPr>
        <p:spPr>
          <a:xfrm>
            <a:off x="9859438" y="2352891"/>
            <a:ext cx="1818800" cy="0"/>
          </a:xfrm>
          <a:prstGeom prst="line">
            <a:avLst/>
          </a:prstGeom>
          <a:ln/>
        </p:spPr>
        <p:style>
          <a:lnRef idx="3">
            <a:schemeClr val="dk1"/>
          </a:lnRef>
          <a:fillRef idx="0">
            <a:schemeClr val="dk1"/>
          </a:fillRef>
          <a:effectRef idx="2">
            <a:schemeClr val="dk1"/>
          </a:effectRef>
          <a:fontRef idx="minor">
            <a:schemeClr val="tx1"/>
          </a:fontRef>
        </p:style>
      </p:cxnSp>
      <p:sp>
        <p:nvSpPr>
          <p:cNvPr id="92" name="TextBox 91">
            <a:extLst>
              <a:ext uri="{FF2B5EF4-FFF2-40B4-BE49-F238E27FC236}">
                <a16:creationId xmlns:a16="http://schemas.microsoft.com/office/drawing/2014/main" id="{4C41B617-7A31-46AB-912C-CC5BAC4E695F}"/>
              </a:ext>
            </a:extLst>
          </p:cNvPr>
          <p:cNvSpPr txBox="1"/>
          <p:nvPr/>
        </p:nvSpPr>
        <p:spPr>
          <a:xfrm>
            <a:off x="9759747" y="1935588"/>
            <a:ext cx="3059583" cy="533864"/>
          </a:xfrm>
          <a:prstGeom prst="rect">
            <a:avLst/>
          </a:prstGeom>
          <a:noFill/>
        </p:spPr>
        <p:txBody>
          <a:bodyPr wrap="square">
            <a:spAutoFit/>
          </a:bodyPr>
          <a:lstStyle/>
          <a:p>
            <a:pPr>
              <a:lnSpc>
                <a:spcPct val="150000"/>
              </a:lnSpc>
            </a:pPr>
            <a:r>
              <a:rPr lang="en-GB" sz="3200" b="1" baseline="30000"/>
              <a:t>HC-12  Module</a:t>
            </a:r>
          </a:p>
        </p:txBody>
      </p:sp>
      <p:sp>
        <p:nvSpPr>
          <p:cNvPr id="94" name="TextBox 93">
            <a:extLst>
              <a:ext uri="{FF2B5EF4-FFF2-40B4-BE49-F238E27FC236}">
                <a16:creationId xmlns:a16="http://schemas.microsoft.com/office/drawing/2014/main" id="{EC264C4A-8924-4E1B-956E-71B0E6B2B8F5}"/>
              </a:ext>
            </a:extLst>
          </p:cNvPr>
          <p:cNvSpPr txBox="1"/>
          <p:nvPr/>
        </p:nvSpPr>
        <p:spPr>
          <a:xfrm>
            <a:off x="9729331" y="2470049"/>
            <a:ext cx="2041414" cy="144873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Allows for long range wireless communication between two Arduino boards with distances up to 1000m.</a:t>
            </a:r>
          </a:p>
        </p:txBody>
      </p:sp>
      <p:grpSp>
        <p:nvGrpSpPr>
          <p:cNvPr id="95" name="Group 94">
            <a:extLst>
              <a:ext uri="{FF2B5EF4-FFF2-40B4-BE49-F238E27FC236}">
                <a16:creationId xmlns:a16="http://schemas.microsoft.com/office/drawing/2014/main" id="{98802A39-D5CB-47D6-99F3-05F5A4D3EE0A}"/>
              </a:ext>
            </a:extLst>
          </p:cNvPr>
          <p:cNvGrpSpPr/>
          <p:nvPr/>
        </p:nvGrpSpPr>
        <p:grpSpPr>
          <a:xfrm>
            <a:off x="5370069" y="2195546"/>
            <a:ext cx="203993" cy="211177"/>
            <a:chOff x="3858419" y="4417684"/>
            <a:chExt cx="203993" cy="211177"/>
          </a:xfrm>
        </p:grpSpPr>
        <p:sp>
          <p:nvSpPr>
            <p:cNvPr id="96" name="Oval 95">
              <a:extLst>
                <a:ext uri="{FF2B5EF4-FFF2-40B4-BE49-F238E27FC236}">
                  <a16:creationId xmlns:a16="http://schemas.microsoft.com/office/drawing/2014/main" id="{4F4DF55B-EEBD-4E1C-9F45-96D72E68F0A2}"/>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C05599ED-9BF7-4539-B977-7CDCED59A69F}"/>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98" name="Straight Connector 97">
            <a:extLst>
              <a:ext uri="{FF2B5EF4-FFF2-40B4-BE49-F238E27FC236}">
                <a16:creationId xmlns:a16="http://schemas.microsoft.com/office/drawing/2014/main" id="{863F448D-9448-4F9F-A248-58BA1D1247D0}"/>
              </a:ext>
            </a:extLst>
          </p:cNvPr>
          <p:cNvCxnSpPr>
            <a:cxnSpLocks/>
          </p:cNvCxnSpPr>
          <p:nvPr/>
        </p:nvCxnSpPr>
        <p:spPr>
          <a:xfrm flipH="1" flipV="1">
            <a:off x="2505460" y="884284"/>
            <a:ext cx="2881555" cy="1379042"/>
          </a:xfrm>
          <a:prstGeom prst="line">
            <a:avLst/>
          </a:prstGeom>
          <a:ln/>
        </p:spPr>
        <p:style>
          <a:lnRef idx="3">
            <a:schemeClr val="dk1"/>
          </a:lnRef>
          <a:fillRef idx="0">
            <a:schemeClr val="dk1"/>
          </a:fillRef>
          <a:effectRef idx="2">
            <a:schemeClr val="dk1"/>
          </a:effectRef>
          <a:fontRef idx="minor">
            <a:schemeClr val="tx1"/>
          </a:fontRef>
        </p:style>
      </p:cxnSp>
      <p:cxnSp>
        <p:nvCxnSpPr>
          <p:cNvPr id="100" name="Straight Connector 99">
            <a:extLst>
              <a:ext uri="{FF2B5EF4-FFF2-40B4-BE49-F238E27FC236}">
                <a16:creationId xmlns:a16="http://schemas.microsoft.com/office/drawing/2014/main" id="{5BF80CC6-C3A5-469B-A948-40F2AAB2489E}"/>
              </a:ext>
            </a:extLst>
          </p:cNvPr>
          <p:cNvCxnSpPr>
            <a:cxnSpLocks/>
          </p:cNvCxnSpPr>
          <p:nvPr/>
        </p:nvCxnSpPr>
        <p:spPr>
          <a:xfrm flipH="1" flipV="1">
            <a:off x="508000" y="866975"/>
            <a:ext cx="1997461" cy="15423"/>
          </a:xfrm>
          <a:prstGeom prst="line">
            <a:avLst/>
          </a:prstGeom>
          <a:ln/>
        </p:spPr>
        <p:style>
          <a:lnRef idx="3">
            <a:schemeClr val="dk1"/>
          </a:lnRef>
          <a:fillRef idx="0">
            <a:schemeClr val="dk1"/>
          </a:fillRef>
          <a:effectRef idx="2">
            <a:schemeClr val="dk1"/>
          </a:effectRef>
          <a:fontRef idx="minor">
            <a:schemeClr val="tx1"/>
          </a:fontRef>
        </p:style>
      </p:cxnSp>
      <p:sp>
        <p:nvSpPr>
          <p:cNvPr id="105" name="TextBox 104">
            <a:extLst>
              <a:ext uri="{FF2B5EF4-FFF2-40B4-BE49-F238E27FC236}">
                <a16:creationId xmlns:a16="http://schemas.microsoft.com/office/drawing/2014/main" id="{1FA1575B-534E-49AE-941C-D20077178E7C}"/>
              </a:ext>
            </a:extLst>
          </p:cNvPr>
          <p:cNvSpPr txBox="1"/>
          <p:nvPr/>
        </p:nvSpPr>
        <p:spPr>
          <a:xfrm>
            <a:off x="454911" y="416371"/>
            <a:ext cx="2480687" cy="533864"/>
          </a:xfrm>
          <a:prstGeom prst="rect">
            <a:avLst/>
          </a:prstGeom>
          <a:noFill/>
        </p:spPr>
        <p:txBody>
          <a:bodyPr wrap="square">
            <a:spAutoFit/>
          </a:bodyPr>
          <a:lstStyle/>
          <a:p>
            <a:pPr>
              <a:lnSpc>
                <a:spcPct val="150000"/>
              </a:lnSpc>
            </a:pPr>
            <a:r>
              <a:rPr lang="en-GB" sz="3200" b="1" baseline="30000"/>
              <a:t>Arduino Pro Mini</a:t>
            </a:r>
          </a:p>
        </p:txBody>
      </p:sp>
      <p:sp>
        <p:nvSpPr>
          <p:cNvPr id="107" name="TextBox 106">
            <a:extLst>
              <a:ext uri="{FF2B5EF4-FFF2-40B4-BE49-F238E27FC236}">
                <a16:creationId xmlns:a16="http://schemas.microsoft.com/office/drawing/2014/main" id="{D4997E74-77A1-4D0E-9B02-A8473DEBEF23}"/>
              </a:ext>
            </a:extLst>
          </p:cNvPr>
          <p:cNvSpPr txBox="1"/>
          <p:nvPr/>
        </p:nvSpPr>
        <p:spPr>
          <a:xfrm>
            <a:off x="466342" y="926591"/>
            <a:ext cx="2125140" cy="617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The brains of the remote control</a:t>
            </a:r>
          </a:p>
        </p:txBody>
      </p:sp>
      <p:grpSp>
        <p:nvGrpSpPr>
          <p:cNvPr id="108" name="Group 107">
            <a:extLst>
              <a:ext uri="{FF2B5EF4-FFF2-40B4-BE49-F238E27FC236}">
                <a16:creationId xmlns:a16="http://schemas.microsoft.com/office/drawing/2014/main" id="{FCD0071F-81E3-49FC-97A6-FB4012E6BF51}"/>
              </a:ext>
            </a:extLst>
          </p:cNvPr>
          <p:cNvGrpSpPr/>
          <p:nvPr/>
        </p:nvGrpSpPr>
        <p:grpSpPr>
          <a:xfrm>
            <a:off x="8556198" y="1210537"/>
            <a:ext cx="203993" cy="211177"/>
            <a:chOff x="3858419" y="4417684"/>
            <a:chExt cx="203993" cy="211177"/>
          </a:xfrm>
        </p:grpSpPr>
        <p:sp>
          <p:nvSpPr>
            <p:cNvPr id="109" name="Oval 108">
              <a:extLst>
                <a:ext uri="{FF2B5EF4-FFF2-40B4-BE49-F238E27FC236}">
                  <a16:creationId xmlns:a16="http://schemas.microsoft.com/office/drawing/2014/main" id="{0ED24B0C-55A3-4754-B76A-ED989E0526A9}"/>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A83C0757-EBDE-4EAD-8025-20C6509943C7}"/>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11" name="Straight Connector 110">
            <a:extLst>
              <a:ext uri="{FF2B5EF4-FFF2-40B4-BE49-F238E27FC236}">
                <a16:creationId xmlns:a16="http://schemas.microsoft.com/office/drawing/2014/main" id="{7753F0F8-693D-44F5-A2D1-6A70278A1315}"/>
              </a:ext>
            </a:extLst>
          </p:cNvPr>
          <p:cNvCxnSpPr>
            <a:cxnSpLocks/>
            <a:endCxn id="63" idx="7"/>
          </p:cNvCxnSpPr>
          <p:nvPr/>
        </p:nvCxnSpPr>
        <p:spPr>
          <a:xfrm flipH="1">
            <a:off x="8719968" y="944879"/>
            <a:ext cx="1150554" cy="613350"/>
          </a:xfrm>
          <a:prstGeom prst="line">
            <a:avLst/>
          </a:prstGeom>
          <a:ln/>
        </p:spPr>
        <p:style>
          <a:lnRef idx="3">
            <a:schemeClr val="dk1"/>
          </a:lnRef>
          <a:fillRef idx="0">
            <a:schemeClr val="dk1"/>
          </a:fillRef>
          <a:effectRef idx="2">
            <a:schemeClr val="dk1"/>
          </a:effectRef>
          <a:fontRef idx="minor">
            <a:schemeClr val="tx1"/>
          </a:fontRef>
        </p:style>
      </p:cxnSp>
      <p:cxnSp>
        <p:nvCxnSpPr>
          <p:cNvPr id="115" name="Straight Connector 114">
            <a:extLst>
              <a:ext uri="{FF2B5EF4-FFF2-40B4-BE49-F238E27FC236}">
                <a16:creationId xmlns:a16="http://schemas.microsoft.com/office/drawing/2014/main" id="{2C2FE3EA-86DA-41D4-96C3-8C65A8A7CD7B}"/>
              </a:ext>
            </a:extLst>
          </p:cNvPr>
          <p:cNvCxnSpPr>
            <a:cxnSpLocks/>
          </p:cNvCxnSpPr>
          <p:nvPr/>
        </p:nvCxnSpPr>
        <p:spPr>
          <a:xfrm flipV="1">
            <a:off x="9870520" y="944878"/>
            <a:ext cx="2047160" cy="1"/>
          </a:xfrm>
          <a:prstGeom prst="line">
            <a:avLst/>
          </a:prstGeom>
          <a:ln/>
        </p:spPr>
        <p:style>
          <a:lnRef idx="3">
            <a:schemeClr val="dk1"/>
          </a:lnRef>
          <a:fillRef idx="0">
            <a:schemeClr val="dk1"/>
          </a:fillRef>
          <a:effectRef idx="2">
            <a:schemeClr val="dk1"/>
          </a:effectRef>
          <a:fontRef idx="minor">
            <a:schemeClr val="tx1"/>
          </a:fontRef>
        </p:style>
      </p:cxnSp>
      <p:sp>
        <p:nvSpPr>
          <p:cNvPr id="119" name="TextBox 118">
            <a:extLst>
              <a:ext uri="{FF2B5EF4-FFF2-40B4-BE49-F238E27FC236}">
                <a16:creationId xmlns:a16="http://schemas.microsoft.com/office/drawing/2014/main" id="{E02C0E29-C847-4C7D-8BFA-460D86AF39D7}"/>
              </a:ext>
            </a:extLst>
          </p:cNvPr>
          <p:cNvSpPr txBox="1"/>
          <p:nvPr/>
        </p:nvSpPr>
        <p:spPr>
          <a:xfrm>
            <a:off x="9901516" y="488354"/>
            <a:ext cx="3059583" cy="533864"/>
          </a:xfrm>
          <a:prstGeom prst="rect">
            <a:avLst/>
          </a:prstGeom>
          <a:noFill/>
        </p:spPr>
        <p:txBody>
          <a:bodyPr wrap="square">
            <a:spAutoFit/>
          </a:bodyPr>
          <a:lstStyle/>
          <a:p>
            <a:pPr>
              <a:lnSpc>
                <a:spcPct val="150000"/>
              </a:lnSpc>
            </a:pPr>
            <a:r>
              <a:rPr lang="en-GB" sz="3200" b="1" baseline="30000"/>
              <a:t>433MHz Antenna</a:t>
            </a:r>
          </a:p>
        </p:txBody>
      </p:sp>
      <p:sp>
        <p:nvSpPr>
          <p:cNvPr id="122" name="TextBox 121">
            <a:extLst>
              <a:ext uri="{FF2B5EF4-FFF2-40B4-BE49-F238E27FC236}">
                <a16:creationId xmlns:a16="http://schemas.microsoft.com/office/drawing/2014/main" id="{05447320-7379-47D9-A622-AB24D497C66A}"/>
              </a:ext>
            </a:extLst>
          </p:cNvPr>
          <p:cNvSpPr txBox="1"/>
          <p:nvPr/>
        </p:nvSpPr>
        <p:spPr>
          <a:xfrm>
            <a:off x="9847821" y="1044305"/>
            <a:ext cx="2480687" cy="617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Boosts the strength of the wireless signal</a:t>
            </a:r>
          </a:p>
        </p:txBody>
      </p:sp>
      <p:grpSp>
        <p:nvGrpSpPr>
          <p:cNvPr id="55" name="Group 54">
            <a:extLst>
              <a:ext uri="{FF2B5EF4-FFF2-40B4-BE49-F238E27FC236}">
                <a16:creationId xmlns:a16="http://schemas.microsoft.com/office/drawing/2014/main" id="{6F5780AF-0E8C-401B-840A-1C6E81CC857A}"/>
              </a:ext>
            </a:extLst>
          </p:cNvPr>
          <p:cNvGrpSpPr/>
          <p:nvPr/>
        </p:nvGrpSpPr>
        <p:grpSpPr>
          <a:xfrm>
            <a:off x="8545849" y="1527303"/>
            <a:ext cx="203993" cy="211177"/>
            <a:chOff x="3858419" y="4417684"/>
            <a:chExt cx="203993" cy="211177"/>
          </a:xfrm>
        </p:grpSpPr>
        <p:sp>
          <p:nvSpPr>
            <p:cNvPr id="62" name="Oval 61">
              <a:extLst>
                <a:ext uri="{FF2B5EF4-FFF2-40B4-BE49-F238E27FC236}">
                  <a16:creationId xmlns:a16="http://schemas.microsoft.com/office/drawing/2014/main" id="{CBD5E2B5-039B-46D0-8A6D-71B3C7CBD04D}"/>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50684669-ED23-476A-946C-A07E162BF54F}"/>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1" name="Group 70">
            <a:extLst>
              <a:ext uri="{FF2B5EF4-FFF2-40B4-BE49-F238E27FC236}">
                <a16:creationId xmlns:a16="http://schemas.microsoft.com/office/drawing/2014/main" id="{879EAEA1-8B58-4939-BE07-D2210FF98AF5}"/>
              </a:ext>
            </a:extLst>
          </p:cNvPr>
          <p:cNvGrpSpPr/>
          <p:nvPr/>
        </p:nvGrpSpPr>
        <p:grpSpPr>
          <a:xfrm>
            <a:off x="6739305" y="5360450"/>
            <a:ext cx="203993" cy="211177"/>
            <a:chOff x="3858419" y="4417684"/>
            <a:chExt cx="203993" cy="211177"/>
          </a:xfrm>
        </p:grpSpPr>
        <p:sp>
          <p:nvSpPr>
            <p:cNvPr id="73" name="Oval 72">
              <a:extLst>
                <a:ext uri="{FF2B5EF4-FFF2-40B4-BE49-F238E27FC236}">
                  <a16:creationId xmlns:a16="http://schemas.microsoft.com/office/drawing/2014/main" id="{D091AB7C-4843-4CE3-8546-0A329C3C4924}"/>
                </a:ext>
              </a:extLst>
            </p:cNvPr>
            <p:cNvSpPr/>
            <p:nvPr/>
          </p:nvSpPr>
          <p:spPr>
            <a:xfrm>
              <a:off x="3908822" y="4470617"/>
              <a:ext cx="103980" cy="10852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B1715CFF-7C2A-4B14-ADE1-A28875FDE06A}"/>
                </a:ext>
              </a:extLst>
            </p:cNvPr>
            <p:cNvSpPr/>
            <p:nvPr/>
          </p:nvSpPr>
          <p:spPr>
            <a:xfrm>
              <a:off x="3858419" y="4417684"/>
              <a:ext cx="203993" cy="21117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75" name="Straight Connector 74">
            <a:extLst>
              <a:ext uri="{FF2B5EF4-FFF2-40B4-BE49-F238E27FC236}">
                <a16:creationId xmlns:a16="http://schemas.microsoft.com/office/drawing/2014/main" id="{8C91D2AB-9EB7-42C0-9145-04F13B490694}"/>
              </a:ext>
            </a:extLst>
          </p:cNvPr>
          <p:cNvCxnSpPr>
            <a:cxnSpLocks/>
          </p:cNvCxnSpPr>
          <p:nvPr/>
        </p:nvCxnSpPr>
        <p:spPr>
          <a:xfrm flipH="1" flipV="1">
            <a:off x="6954294" y="5479494"/>
            <a:ext cx="2905144" cy="560034"/>
          </a:xfrm>
          <a:prstGeom prst="line">
            <a:avLst/>
          </a:prstGeom>
          <a:ln/>
        </p:spPr>
        <p:style>
          <a:lnRef idx="3">
            <a:schemeClr val="dk1"/>
          </a:lnRef>
          <a:fillRef idx="0">
            <a:schemeClr val="dk1"/>
          </a:fillRef>
          <a:effectRef idx="2">
            <a:schemeClr val="dk1"/>
          </a:effectRef>
          <a:fontRef idx="minor">
            <a:schemeClr val="tx1"/>
          </a:fontRef>
        </p:style>
      </p:cxnSp>
      <p:cxnSp>
        <p:nvCxnSpPr>
          <p:cNvPr id="76" name="Straight Connector 75">
            <a:extLst>
              <a:ext uri="{FF2B5EF4-FFF2-40B4-BE49-F238E27FC236}">
                <a16:creationId xmlns:a16="http://schemas.microsoft.com/office/drawing/2014/main" id="{8CF8F75B-6F4C-4DDE-A4C5-930FBFD5371E}"/>
              </a:ext>
            </a:extLst>
          </p:cNvPr>
          <p:cNvCxnSpPr>
            <a:cxnSpLocks/>
          </p:cNvCxnSpPr>
          <p:nvPr/>
        </p:nvCxnSpPr>
        <p:spPr>
          <a:xfrm flipH="1">
            <a:off x="9847821" y="6039528"/>
            <a:ext cx="1065816" cy="0"/>
          </a:xfrm>
          <a:prstGeom prst="line">
            <a:avLst/>
          </a:prstGeom>
          <a:ln/>
        </p:spPr>
        <p:style>
          <a:lnRef idx="3">
            <a:schemeClr val="dk1"/>
          </a:lnRef>
          <a:fillRef idx="0">
            <a:schemeClr val="dk1"/>
          </a:fillRef>
          <a:effectRef idx="2">
            <a:schemeClr val="dk1"/>
          </a:effectRef>
          <a:fontRef idx="minor">
            <a:schemeClr val="tx1"/>
          </a:fontRef>
        </p:style>
      </p:cxnSp>
      <p:sp>
        <p:nvSpPr>
          <p:cNvPr id="78" name="TextBox 77">
            <a:extLst>
              <a:ext uri="{FF2B5EF4-FFF2-40B4-BE49-F238E27FC236}">
                <a16:creationId xmlns:a16="http://schemas.microsoft.com/office/drawing/2014/main" id="{1D68B90B-5055-4CCC-88DD-DB7CFED7FB34}"/>
              </a:ext>
            </a:extLst>
          </p:cNvPr>
          <p:cNvSpPr txBox="1"/>
          <p:nvPr/>
        </p:nvSpPr>
        <p:spPr>
          <a:xfrm>
            <a:off x="10000463" y="5635899"/>
            <a:ext cx="867045" cy="533864"/>
          </a:xfrm>
          <a:prstGeom prst="rect">
            <a:avLst/>
          </a:prstGeom>
          <a:noFill/>
        </p:spPr>
        <p:txBody>
          <a:bodyPr wrap="square">
            <a:spAutoFit/>
          </a:bodyPr>
          <a:lstStyle/>
          <a:p>
            <a:pPr>
              <a:lnSpc>
                <a:spcPct val="150000"/>
              </a:lnSpc>
            </a:pPr>
            <a:r>
              <a:rPr lang="en-GB" sz="3200" b="1" baseline="30000"/>
              <a:t>Slider</a:t>
            </a:r>
          </a:p>
        </p:txBody>
      </p:sp>
      <p:sp>
        <p:nvSpPr>
          <p:cNvPr id="84" name="TextBox 83">
            <a:extLst>
              <a:ext uri="{FF2B5EF4-FFF2-40B4-BE49-F238E27FC236}">
                <a16:creationId xmlns:a16="http://schemas.microsoft.com/office/drawing/2014/main" id="{149A68DD-1BE3-43B4-A932-9F3258394E02}"/>
              </a:ext>
            </a:extLst>
          </p:cNvPr>
          <p:cNvSpPr txBox="1"/>
          <p:nvPr/>
        </p:nvSpPr>
        <p:spPr>
          <a:xfrm>
            <a:off x="9747141" y="6074097"/>
            <a:ext cx="1663809" cy="61773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b="1" baseline="30000"/>
              <a:t>Adjusts the height of the scissor lift</a:t>
            </a:r>
          </a:p>
        </p:txBody>
      </p:sp>
      <p:sp>
        <p:nvSpPr>
          <p:cNvPr id="35" name="TextBox 34">
            <a:extLst>
              <a:ext uri="{FF2B5EF4-FFF2-40B4-BE49-F238E27FC236}">
                <a16:creationId xmlns:a16="http://schemas.microsoft.com/office/drawing/2014/main" id="{3485E687-655C-45F2-A0AC-1B75F133356D}"/>
              </a:ext>
            </a:extLst>
          </p:cNvPr>
          <p:cNvSpPr txBox="1"/>
          <p:nvPr/>
        </p:nvSpPr>
        <p:spPr>
          <a:xfrm>
            <a:off x="7108215" y="4661680"/>
            <a:ext cx="846060" cy="553998"/>
          </a:xfrm>
          <a:prstGeom prst="rect">
            <a:avLst/>
          </a:prstGeom>
          <a:noFill/>
        </p:spPr>
        <p:txBody>
          <a:bodyPr wrap="square" rtlCol="0">
            <a:spAutoFit/>
          </a:bodyPr>
          <a:lstStyle/>
          <a:p>
            <a:pPr algn="ctr"/>
            <a:r>
              <a:rPr lang="en-GB" sz="1000">
                <a:latin typeface="Abadi" panose="020B0604020104020204" pitchFamily="34" charset="0"/>
              </a:rPr>
              <a:t>ACTIVATE SCISSOR LIFT</a:t>
            </a:r>
          </a:p>
        </p:txBody>
      </p:sp>
      <p:sp>
        <p:nvSpPr>
          <p:cNvPr id="86" name="TextBox 85">
            <a:extLst>
              <a:ext uri="{FF2B5EF4-FFF2-40B4-BE49-F238E27FC236}">
                <a16:creationId xmlns:a16="http://schemas.microsoft.com/office/drawing/2014/main" id="{EA179E92-0745-45B2-A432-6400F9DBC05C}"/>
              </a:ext>
            </a:extLst>
          </p:cNvPr>
          <p:cNvSpPr txBox="1"/>
          <p:nvPr/>
        </p:nvSpPr>
        <p:spPr>
          <a:xfrm>
            <a:off x="6040309" y="5329367"/>
            <a:ext cx="846060" cy="200055"/>
          </a:xfrm>
          <a:prstGeom prst="rect">
            <a:avLst/>
          </a:prstGeom>
          <a:noFill/>
        </p:spPr>
        <p:txBody>
          <a:bodyPr wrap="square" rtlCol="0">
            <a:spAutoFit/>
          </a:bodyPr>
          <a:lstStyle/>
          <a:p>
            <a:pPr algn="ctr"/>
            <a:r>
              <a:rPr lang="en-GB" sz="700" dirty="0">
                <a:latin typeface="Abadi" panose="020B0604020104020204" pitchFamily="34" charset="0"/>
              </a:rPr>
              <a:t>0.8m</a:t>
            </a:r>
            <a:endParaRPr lang="en-GB" sz="700">
              <a:latin typeface="Abadi" panose="020B0604020104020204" pitchFamily="34" charset="0"/>
            </a:endParaRPr>
          </a:p>
        </p:txBody>
      </p:sp>
      <p:sp>
        <p:nvSpPr>
          <p:cNvPr id="87" name="TextBox 86">
            <a:extLst>
              <a:ext uri="{FF2B5EF4-FFF2-40B4-BE49-F238E27FC236}">
                <a16:creationId xmlns:a16="http://schemas.microsoft.com/office/drawing/2014/main" id="{3EC8197F-CB74-4CAA-B5FE-9C64FF46D804}"/>
              </a:ext>
            </a:extLst>
          </p:cNvPr>
          <p:cNvSpPr txBox="1"/>
          <p:nvPr/>
        </p:nvSpPr>
        <p:spPr>
          <a:xfrm>
            <a:off x="6040309" y="4388666"/>
            <a:ext cx="846060" cy="200055"/>
          </a:xfrm>
          <a:prstGeom prst="rect">
            <a:avLst/>
          </a:prstGeom>
          <a:noFill/>
        </p:spPr>
        <p:txBody>
          <a:bodyPr wrap="square" rtlCol="0">
            <a:spAutoFit/>
          </a:bodyPr>
          <a:lstStyle/>
          <a:p>
            <a:pPr algn="ctr"/>
            <a:r>
              <a:rPr lang="en-GB" sz="700" dirty="0">
                <a:latin typeface="Abadi" panose="020B0604020104020204" pitchFamily="34" charset="0"/>
              </a:rPr>
              <a:t>1.20m</a:t>
            </a:r>
            <a:endParaRPr lang="en-GB" sz="700">
              <a:latin typeface="Abadi" panose="020B0604020104020204" pitchFamily="34" charset="0"/>
            </a:endParaRPr>
          </a:p>
        </p:txBody>
      </p:sp>
      <p:sp>
        <p:nvSpPr>
          <p:cNvPr id="88" name="TextBox 87">
            <a:extLst>
              <a:ext uri="{FF2B5EF4-FFF2-40B4-BE49-F238E27FC236}">
                <a16:creationId xmlns:a16="http://schemas.microsoft.com/office/drawing/2014/main" id="{4067CD54-A3A6-4F07-9268-CBD151322EE2}"/>
              </a:ext>
            </a:extLst>
          </p:cNvPr>
          <p:cNvSpPr txBox="1"/>
          <p:nvPr/>
        </p:nvSpPr>
        <p:spPr>
          <a:xfrm>
            <a:off x="3986809" y="5244014"/>
            <a:ext cx="846060" cy="261610"/>
          </a:xfrm>
          <a:prstGeom prst="rect">
            <a:avLst/>
          </a:prstGeom>
          <a:noFill/>
        </p:spPr>
        <p:txBody>
          <a:bodyPr wrap="square" rtlCol="0">
            <a:spAutoFit/>
          </a:bodyPr>
          <a:lstStyle/>
          <a:p>
            <a:pPr algn="ctr"/>
            <a:r>
              <a:rPr lang="en-GB" sz="1100" b="1">
                <a:latin typeface="Abadi" panose="020B0604020104020204" pitchFamily="34" charset="0"/>
              </a:rPr>
              <a:t>REAR</a:t>
            </a:r>
          </a:p>
        </p:txBody>
      </p:sp>
      <p:sp>
        <p:nvSpPr>
          <p:cNvPr id="91" name="TextBox 90">
            <a:extLst>
              <a:ext uri="{FF2B5EF4-FFF2-40B4-BE49-F238E27FC236}">
                <a16:creationId xmlns:a16="http://schemas.microsoft.com/office/drawing/2014/main" id="{F587F708-0C2B-4B9F-A41C-FCC2E90991D3}"/>
              </a:ext>
            </a:extLst>
          </p:cNvPr>
          <p:cNvSpPr txBox="1"/>
          <p:nvPr/>
        </p:nvSpPr>
        <p:spPr>
          <a:xfrm>
            <a:off x="5108835" y="5244014"/>
            <a:ext cx="846060" cy="261610"/>
          </a:xfrm>
          <a:prstGeom prst="rect">
            <a:avLst/>
          </a:prstGeom>
          <a:noFill/>
        </p:spPr>
        <p:txBody>
          <a:bodyPr wrap="square" rtlCol="0">
            <a:spAutoFit/>
          </a:bodyPr>
          <a:lstStyle/>
          <a:p>
            <a:pPr algn="ctr"/>
            <a:r>
              <a:rPr lang="en-GB" sz="1100" b="1">
                <a:latin typeface="Abadi" panose="020B0604020104020204" pitchFamily="34" charset="0"/>
              </a:rPr>
              <a:t>FRONT</a:t>
            </a:r>
          </a:p>
        </p:txBody>
      </p:sp>
      <p:sp>
        <p:nvSpPr>
          <p:cNvPr id="99" name="TextBox 98">
            <a:extLst>
              <a:ext uri="{FF2B5EF4-FFF2-40B4-BE49-F238E27FC236}">
                <a16:creationId xmlns:a16="http://schemas.microsoft.com/office/drawing/2014/main" id="{653F0235-56AD-4856-AC1B-011D14DFDF53}"/>
              </a:ext>
            </a:extLst>
          </p:cNvPr>
          <p:cNvSpPr txBox="1"/>
          <p:nvPr/>
        </p:nvSpPr>
        <p:spPr>
          <a:xfrm>
            <a:off x="3611344" y="4753405"/>
            <a:ext cx="846060" cy="200055"/>
          </a:xfrm>
          <a:prstGeom prst="rect">
            <a:avLst/>
          </a:prstGeom>
          <a:noFill/>
        </p:spPr>
        <p:txBody>
          <a:bodyPr wrap="square" rtlCol="0">
            <a:spAutoFit/>
          </a:bodyPr>
          <a:lstStyle/>
          <a:p>
            <a:pPr algn="ctr"/>
            <a:r>
              <a:rPr lang="en-GB" sz="700">
                <a:latin typeface="Abadi" panose="020B0604020104020204" pitchFamily="34" charset="0"/>
              </a:rPr>
              <a:t>0</a:t>
            </a:r>
            <a:r>
              <a:rPr lang="en-GB" sz="700" b="0" i="0">
                <a:solidFill>
                  <a:srgbClr val="222222"/>
                </a:solidFill>
                <a:effectLst/>
                <a:latin typeface="Abadi" panose="020B0604020104020204" pitchFamily="34" charset="0"/>
              </a:rPr>
              <a:t>°</a:t>
            </a:r>
            <a:endParaRPr lang="en-GB" sz="700">
              <a:latin typeface="Abadi" panose="020B0604020104020204" pitchFamily="34" charset="0"/>
            </a:endParaRPr>
          </a:p>
        </p:txBody>
      </p:sp>
      <p:sp>
        <p:nvSpPr>
          <p:cNvPr id="101" name="TextBox 100">
            <a:extLst>
              <a:ext uri="{FF2B5EF4-FFF2-40B4-BE49-F238E27FC236}">
                <a16:creationId xmlns:a16="http://schemas.microsoft.com/office/drawing/2014/main" id="{84438F17-4131-4AE4-9490-7FE9655D827A}"/>
              </a:ext>
            </a:extLst>
          </p:cNvPr>
          <p:cNvSpPr txBox="1"/>
          <p:nvPr/>
        </p:nvSpPr>
        <p:spPr>
          <a:xfrm>
            <a:off x="4973778" y="4785315"/>
            <a:ext cx="295496" cy="200055"/>
          </a:xfrm>
          <a:prstGeom prst="rect">
            <a:avLst/>
          </a:prstGeom>
          <a:noFill/>
        </p:spPr>
        <p:txBody>
          <a:bodyPr wrap="square" rtlCol="0">
            <a:spAutoFit/>
          </a:bodyPr>
          <a:lstStyle/>
          <a:p>
            <a:pPr algn="ctr"/>
            <a:r>
              <a:rPr lang="en-GB" sz="700">
                <a:latin typeface="Abadi" panose="020B0604020104020204" pitchFamily="34" charset="0"/>
              </a:rPr>
              <a:t>0</a:t>
            </a:r>
            <a:r>
              <a:rPr lang="en-GB" sz="700" b="0" i="0">
                <a:solidFill>
                  <a:srgbClr val="222222"/>
                </a:solidFill>
                <a:effectLst/>
                <a:latin typeface="Abadi" panose="020B0604020104020204" pitchFamily="34" charset="0"/>
              </a:rPr>
              <a:t>°</a:t>
            </a:r>
            <a:endParaRPr lang="en-GB" sz="700">
              <a:latin typeface="Abadi" panose="020B0604020104020204" pitchFamily="34" charset="0"/>
            </a:endParaRPr>
          </a:p>
        </p:txBody>
      </p:sp>
      <p:sp>
        <p:nvSpPr>
          <p:cNvPr id="102" name="TextBox 101">
            <a:extLst>
              <a:ext uri="{FF2B5EF4-FFF2-40B4-BE49-F238E27FC236}">
                <a16:creationId xmlns:a16="http://schemas.microsoft.com/office/drawing/2014/main" id="{98852C03-4E88-4F58-8741-BDD464435567}"/>
              </a:ext>
            </a:extLst>
          </p:cNvPr>
          <p:cNvSpPr txBox="1"/>
          <p:nvPr/>
        </p:nvSpPr>
        <p:spPr>
          <a:xfrm>
            <a:off x="4684504" y="4785316"/>
            <a:ext cx="412591" cy="200055"/>
          </a:xfrm>
          <a:prstGeom prst="rect">
            <a:avLst/>
          </a:prstGeom>
          <a:noFill/>
        </p:spPr>
        <p:txBody>
          <a:bodyPr wrap="square" rtlCol="0">
            <a:spAutoFit/>
          </a:bodyPr>
          <a:lstStyle/>
          <a:p>
            <a:pPr algn="ctr"/>
            <a:r>
              <a:rPr lang="en-GB" sz="700">
                <a:latin typeface="Abadi" panose="020B0604020104020204" pitchFamily="34" charset="0"/>
              </a:rPr>
              <a:t>180</a:t>
            </a:r>
            <a:r>
              <a:rPr lang="en-GB" sz="700" b="0" i="0">
                <a:solidFill>
                  <a:srgbClr val="222222"/>
                </a:solidFill>
                <a:effectLst/>
                <a:latin typeface="Abadi" panose="020B0604020104020204" pitchFamily="34" charset="0"/>
              </a:rPr>
              <a:t>°</a:t>
            </a:r>
            <a:endParaRPr lang="en-GB" sz="700">
              <a:latin typeface="Abadi" panose="020B0604020104020204" pitchFamily="34" charset="0"/>
            </a:endParaRPr>
          </a:p>
        </p:txBody>
      </p:sp>
      <p:sp>
        <p:nvSpPr>
          <p:cNvPr id="103" name="TextBox 102">
            <a:extLst>
              <a:ext uri="{FF2B5EF4-FFF2-40B4-BE49-F238E27FC236}">
                <a16:creationId xmlns:a16="http://schemas.microsoft.com/office/drawing/2014/main" id="{84370416-4A7A-4407-9086-FD99650233B6}"/>
              </a:ext>
            </a:extLst>
          </p:cNvPr>
          <p:cNvSpPr txBox="1"/>
          <p:nvPr/>
        </p:nvSpPr>
        <p:spPr>
          <a:xfrm>
            <a:off x="5785565" y="4785314"/>
            <a:ext cx="412591" cy="200055"/>
          </a:xfrm>
          <a:prstGeom prst="rect">
            <a:avLst/>
          </a:prstGeom>
          <a:noFill/>
        </p:spPr>
        <p:txBody>
          <a:bodyPr wrap="square" rtlCol="0">
            <a:spAutoFit/>
          </a:bodyPr>
          <a:lstStyle/>
          <a:p>
            <a:pPr algn="ctr"/>
            <a:r>
              <a:rPr lang="en-GB" sz="700">
                <a:latin typeface="Abadi" panose="020B0604020104020204" pitchFamily="34" charset="0"/>
              </a:rPr>
              <a:t>180</a:t>
            </a:r>
            <a:r>
              <a:rPr lang="en-GB" sz="700" b="0" i="0">
                <a:solidFill>
                  <a:srgbClr val="222222"/>
                </a:solidFill>
                <a:effectLst/>
                <a:latin typeface="Abadi" panose="020B0604020104020204" pitchFamily="34" charset="0"/>
              </a:rPr>
              <a:t>°</a:t>
            </a:r>
            <a:endParaRPr lang="en-GB" sz="700">
              <a:latin typeface="Abadi" panose="020B0604020104020204" pitchFamily="34" charset="0"/>
            </a:endParaRPr>
          </a:p>
        </p:txBody>
      </p:sp>
      <p:pic>
        <p:nvPicPr>
          <p:cNvPr id="13" name="Audio 12">
            <a:hlinkClick r:id="" action="ppaction://media"/>
            <a:extLst>
              <a:ext uri="{FF2B5EF4-FFF2-40B4-BE49-F238E27FC236}">
                <a16:creationId xmlns:a16="http://schemas.microsoft.com/office/drawing/2014/main" id="{3A6EF014-FB8F-44F5-ADFF-99E120330D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45437024"/>
      </p:ext>
    </p:extLst>
  </p:cSld>
  <p:clrMapOvr>
    <a:masterClrMapping/>
  </p:clrMapOvr>
  <mc:AlternateContent xmlns:mc="http://schemas.openxmlformats.org/markup-compatibility/2006" xmlns:p14="http://schemas.microsoft.com/office/powerpoint/2010/main">
    <mc:Choice Requires="p14">
      <p:transition spd="slow" p14:dur="2000" advTm="19077"/>
    </mc:Choice>
    <mc:Fallback xmlns="">
      <p:transition spd="slow" advTm="19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196A508D-2560-4A75-B129-52B27CDB3EC5}"/>
              </a:ext>
            </a:extLst>
          </p:cNvPr>
          <p:cNvSpPr/>
          <p:nvPr/>
        </p:nvSpPr>
        <p:spPr>
          <a:xfrm>
            <a:off x="-630154" y="-38602"/>
            <a:ext cx="13455314" cy="7429499"/>
          </a:xfrm>
          <a:prstGeom prst="frame">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018A76C-5F28-477E-A687-BC5981C717EF}"/>
              </a:ext>
            </a:extLst>
          </p:cNvPr>
          <p:cNvSpPr>
            <a:spLocks noGrp="1"/>
          </p:cNvSpPr>
          <p:nvPr>
            <p:ph type="title"/>
          </p:nvPr>
        </p:nvSpPr>
        <p:spPr>
          <a:xfrm>
            <a:off x="3394910" y="-116138"/>
            <a:ext cx="10515600" cy="1325563"/>
          </a:xfrm>
        </p:spPr>
        <p:txBody>
          <a:bodyPr/>
          <a:lstStyle/>
          <a:p>
            <a:r>
              <a:rPr lang="en-US" b="1">
                <a:cs typeface="Calibri Light"/>
              </a:rPr>
              <a:t>Power Supply System</a:t>
            </a:r>
            <a:endParaRPr lang="en-US" b="1"/>
          </a:p>
        </p:txBody>
      </p:sp>
      <p:sp>
        <p:nvSpPr>
          <p:cNvPr id="3" name="TextBox 2">
            <a:extLst>
              <a:ext uri="{FF2B5EF4-FFF2-40B4-BE49-F238E27FC236}">
                <a16:creationId xmlns:a16="http://schemas.microsoft.com/office/drawing/2014/main" id="{39CE2531-5304-4C9F-A3CB-B4CEB804C029}"/>
              </a:ext>
            </a:extLst>
          </p:cNvPr>
          <p:cNvSpPr txBox="1"/>
          <p:nvPr/>
        </p:nvSpPr>
        <p:spPr>
          <a:xfrm>
            <a:off x="9183644" y="3196290"/>
            <a:ext cx="23321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Main Track Motor:</a:t>
            </a:r>
            <a:endParaRPr lang="en-US" b="1"/>
          </a:p>
          <a:p>
            <a:pPr algn="ctr"/>
            <a:r>
              <a:rPr lang="en-US" b="1">
                <a:solidFill>
                  <a:srgbClr val="FFC000"/>
                </a:solidFill>
              </a:rPr>
              <a:t>Nema 23 Brushless DC motor (0.3Nm)</a:t>
            </a:r>
            <a:endParaRPr lang="en-US">
              <a:solidFill>
                <a:srgbClr val="FFC000"/>
              </a:solidFill>
            </a:endParaRPr>
          </a:p>
        </p:txBody>
      </p:sp>
      <p:sp>
        <p:nvSpPr>
          <p:cNvPr id="4" name="TextBox 3">
            <a:extLst>
              <a:ext uri="{FF2B5EF4-FFF2-40B4-BE49-F238E27FC236}">
                <a16:creationId xmlns:a16="http://schemas.microsoft.com/office/drawing/2014/main" id="{256C2304-AA1F-4218-BE16-7C4BE78DDA45}"/>
              </a:ext>
            </a:extLst>
          </p:cNvPr>
          <p:cNvSpPr txBox="1"/>
          <p:nvPr/>
        </p:nvSpPr>
        <p:spPr>
          <a:xfrm>
            <a:off x="5849853" y="1237750"/>
            <a:ext cx="348514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cs typeface="Calibri"/>
              </a:rPr>
              <a:t>Arm and Lift Battery Pack:</a:t>
            </a:r>
          </a:p>
          <a:p>
            <a:pPr algn="ctr"/>
            <a:r>
              <a:rPr lang="en-US" b="1">
                <a:solidFill>
                  <a:srgbClr val="FFC000"/>
                </a:solidFill>
              </a:rPr>
              <a:t>24V NiMH Rechargeable Battery Pack, 3.2Ah</a:t>
            </a:r>
          </a:p>
        </p:txBody>
      </p:sp>
      <p:sp>
        <p:nvSpPr>
          <p:cNvPr id="10" name="TextBox 9">
            <a:extLst>
              <a:ext uri="{FF2B5EF4-FFF2-40B4-BE49-F238E27FC236}">
                <a16:creationId xmlns:a16="http://schemas.microsoft.com/office/drawing/2014/main" id="{D902DCC9-D2D6-4AB4-B753-8EAAC7A58EE5}"/>
              </a:ext>
            </a:extLst>
          </p:cNvPr>
          <p:cNvSpPr txBox="1"/>
          <p:nvPr/>
        </p:nvSpPr>
        <p:spPr>
          <a:xfrm>
            <a:off x="588832" y="4924310"/>
            <a:ext cx="26930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Main Track Battery Pack:</a:t>
            </a:r>
            <a:endParaRPr lang="en-US" b="1"/>
          </a:p>
          <a:p>
            <a:pPr algn="ctr"/>
            <a:r>
              <a:rPr lang="en-US" b="1">
                <a:solidFill>
                  <a:srgbClr val="FFC000"/>
                </a:solidFill>
              </a:rPr>
              <a:t>36V NiMH Rechargeable Battery Pack, 4.2Ah</a:t>
            </a:r>
            <a:endParaRPr lang="en-US">
              <a:solidFill>
                <a:srgbClr val="FFC000"/>
              </a:solidFill>
            </a:endParaRPr>
          </a:p>
        </p:txBody>
      </p:sp>
      <p:sp>
        <p:nvSpPr>
          <p:cNvPr id="11" name="TextBox 10">
            <a:extLst>
              <a:ext uri="{FF2B5EF4-FFF2-40B4-BE49-F238E27FC236}">
                <a16:creationId xmlns:a16="http://schemas.microsoft.com/office/drawing/2014/main" id="{D141D350-5E2D-4409-A274-C6475E514520}"/>
              </a:ext>
            </a:extLst>
          </p:cNvPr>
          <p:cNvSpPr txBox="1"/>
          <p:nvPr/>
        </p:nvSpPr>
        <p:spPr>
          <a:xfrm>
            <a:off x="713873" y="1465847"/>
            <a:ext cx="23321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cs typeface="Calibri"/>
              </a:rPr>
              <a:t>Arm and Lift Motor:</a:t>
            </a:r>
          </a:p>
          <a:p>
            <a:pPr algn="ctr"/>
            <a:r>
              <a:rPr lang="en-US" b="1" err="1">
                <a:solidFill>
                  <a:srgbClr val="FFC000"/>
                </a:solidFill>
              </a:rPr>
              <a:t>Nema</a:t>
            </a:r>
            <a:r>
              <a:rPr lang="en-US" b="1">
                <a:solidFill>
                  <a:srgbClr val="FFC000"/>
                </a:solidFill>
              </a:rPr>
              <a:t> 23 Stepper motor (1.4 Nm)</a:t>
            </a:r>
            <a:endParaRPr lang="en-US" b="1">
              <a:solidFill>
                <a:srgbClr val="FFC000"/>
              </a:solidFill>
              <a:cs typeface="Calibri" panose="020F0502020204030204"/>
            </a:endParaRPr>
          </a:p>
        </p:txBody>
      </p:sp>
      <p:sp>
        <p:nvSpPr>
          <p:cNvPr id="12" name="TextBox 11">
            <a:extLst>
              <a:ext uri="{FF2B5EF4-FFF2-40B4-BE49-F238E27FC236}">
                <a16:creationId xmlns:a16="http://schemas.microsoft.com/office/drawing/2014/main" id="{6C617C17-3054-41DF-B4F3-FD78A7C90EF5}"/>
              </a:ext>
            </a:extLst>
          </p:cNvPr>
          <p:cNvSpPr txBox="1"/>
          <p:nvPr/>
        </p:nvSpPr>
        <p:spPr>
          <a:xfrm>
            <a:off x="8544426" y="5416214"/>
            <a:ext cx="23321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Worm Gearbox </a:t>
            </a:r>
            <a:r>
              <a:rPr lang="en-US" b="1">
                <a:solidFill>
                  <a:srgbClr val="FFC000"/>
                </a:solidFill>
              </a:rPr>
              <a:t>(60:1)</a:t>
            </a:r>
            <a:endParaRPr lang="en-US" b="1">
              <a:solidFill>
                <a:srgbClr val="FFC000"/>
              </a:solidFill>
              <a:cs typeface="Calibri"/>
            </a:endParaRPr>
          </a:p>
        </p:txBody>
      </p:sp>
      <p:sp>
        <p:nvSpPr>
          <p:cNvPr id="13" name="TextBox 12">
            <a:extLst>
              <a:ext uri="{FF2B5EF4-FFF2-40B4-BE49-F238E27FC236}">
                <a16:creationId xmlns:a16="http://schemas.microsoft.com/office/drawing/2014/main" id="{6B03F941-7317-47A6-9C49-06B9090D76D8}"/>
              </a:ext>
            </a:extLst>
          </p:cNvPr>
          <p:cNvSpPr txBox="1"/>
          <p:nvPr/>
        </p:nvSpPr>
        <p:spPr>
          <a:xfrm>
            <a:off x="4604083" y="5456320"/>
            <a:ext cx="20313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Planetary Gearbox</a:t>
            </a:r>
            <a:r>
              <a:rPr lang="en-US" b="1">
                <a:solidFill>
                  <a:srgbClr val="FFC000"/>
                </a:solidFill>
              </a:rPr>
              <a:t> (25.71:1)</a:t>
            </a:r>
            <a:endParaRPr lang="en-US" b="1">
              <a:solidFill>
                <a:srgbClr val="FFC000"/>
              </a:solidFill>
              <a:cs typeface="Calibri"/>
            </a:endParaRPr>
          </a:p>
        </p:txBody>
      </p:sp>
      <p:pic>
        <p:nvPicPr>
          <p:cNvPr id="15" name="Picture 14" descr="A picture containing razor&#10;&#10;Description automatically generated">
            <a:extLst>
              <a:ext uri="{FF2B5EF4-FFF2-40B4-BE49-F238E27FC236}">
                <a16:creationId xmlns:a16="http://schemas.microsoft.com/office/drawing/2014/main" id="{8D5F8C66-A585-964A-8865-711AE4178350}"/>
              </a:ext>
            </a:extLst>
          </p:cNvPr>
          <p:cNvPicPr>
            <a:picLocks noChangeAspect="1"/>
          </p:cNvPicPr>
          <p:nvPr/>
        </p:nvPicPr>
        <p:blipFill rotWithShape="1">
          <a:blip r:embed="rId5">
            <a:extLst>
              <a:ext uri="{28A0092B-C50C-407E-A947-70E740481C1C}">
                <a14:useLocalDpi xmlns:a14="http://schemas.microsoft.com/office/drawing/2010/main" val="0"/>
              </a:ext>
            </a:extLst>
          </a:blip>
          <a:srcRect l="24478" t="28454" r="17623" b="32299"/>
          <a:stretch/>
        </p:blipFill>
        <p:spPr>
          <a:xfrm>
            <a:off x="2040569" y="1523137"/>
            <a:ext cx="7143089" cy="3678364"/>
          </a:xfrm>
          <a:prstGeom prst="rect">
            <a:avLst/>
          </a:prstGeom>
        </p:spPr>
      </p:pic>
      <p:cxnSp>
        <p:nvCxnSpPr>
          <p:cNvPr id="6" name="Straight Connector 5">
            <a:extLst>
              <a:ext uri="{FF2B5EF4-FFF2-40B4-BE49-F238E27FC236}">
                <a16:creationId xmlns:a16="http://schemas.microsoft.com/office/drawing/2014/main" id="{CF3E5A0E-8855-4839-8A32-95B736901A98}"/>
              </a:ext>
            </a:extLst>
          </p:cNvPr>
          <p:cNvCxnSpPr>
            <a:cxnSpLocks/>
          </p:cNvCxnSpPr>
          <p:nvPr/>
        </p:nvCxnSpPr>
        <p:spPr>
          <a:xfrm>
            <a:off x="2768644" y="2154031"/>
            <a:ext cx="1890893" cy="879867"/>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87F77C8-4C8C-4858-8624-D97AE0DEE635}"/>
              </a:ext>
            </a:extLst>
          </p:cNvPr>
          <p:cNvCxnSpPr>
            <a:cxnSpLocks/>
          </p:cNvCxnSpPr>
          <p:nvPr/>
        </p:nvCxnSpPr>
        <p:spPr>
          <a:xfrm flipV="1">
            <a:off x="3255822" y="3621014"/>
            <a:ext cx="1940860" cy="1356164"/>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4E5735D-BCB8-4A70-AF0E-EF52C036AB56}"/>
              </a:ext>
            </a:extLst>
          </p:cNvPr>
          <p:cNvCxnSpPr>
            <a:cxnSpLocks/>
          </p:cNvCxnSpPr>
          <p:nvPr/>
        </p:nvCxnSpPr>
        <p:spPr>
          <a:xfrm flipV="1">
            <a:off x="5579297" y="3783406"/>
            <a:ext cx="829089" cy="1618493"/>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F64CF4-93D1-467D-BFFC-B7D38177076E}"/>
              </a:ext>
            </a:extLst>
          </p:cNvPr>
          <p:cNvCxnSpPr>
            <a:cxnSpLocks/>
          </p:cNvCxnSpPr>
          <p:nvPr/>
        </p:nvCxnSpPr>
        <p:spPr>
          <a:xfrm flipH="1" flipV="1">
            <a:off x="7195368" y="3795896"/>
            <a:ext cx="1594320" cy="1506067"/>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25BA2DA-4981-4858-BEBD-CC3C1B597BE6}"/>
              </a:ext>
            </a:extLst>
          </p:cNvPr>
          <p:cNvCxnSpPr>
            <a:cxnSpLocks/>
          </p:cNvCxnSpPr>
          <p:nvPr/>
        </p:nvCxnSpPr>
        <p:spPr>
          <a:xfrm flipH="1">
            <a:off x="5658881" y="2029112"/>
            <a:ext cx="869795" cy="1029769"/>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49C8CD-424D-4786-850C-C40F330A0E29}"/>
              </a:ext>
            </a:extLst>
          </p:cNvPr>
          <p:cNvCxnSpPr>
            <a:cxnSpLocks/>
          </p:cNvCxnSpPr>
          <p:nvPr/>
        </p:nvCxnSpPr>
        <p:spPr>
          <a:xfrm flipH="1" flipV="1">
            <a:off x="6620749" y="3396158"/>
            <a:ext cx="2656122" cy="44527"/>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Audio 20">
            <a:hlinkClick r:id="" action="ppaction://media"/>
            <a:extLst>
              <a:ext uri="{FF2B5EF4-FFF2-40B4-BE49-F238E27FC236}">
                <a16:creationId xmlns:a16="http://schemas.microsoft.com/office/drawing/2014/main" id="{5B74DA43-7499-42E7-8CD6-ED3CF9C9B1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04184338"/>
      </p:ext>
    </p:extLst>
  </p:cSld>
  <p:clrMapOvr>
    <a:masterClrMapping/>
  </p:clrMapOvr>
  <mc:AlternateContent xmlns:mc="http://schemas.openxmlformats.org/markup-compatibility/2006" xmlns:p14="http://schemas.microsoft.com/office/powerpoint/2010/main">
    <mc:Choice Requires="p14">
      <p:transition spd="slow" p14:dur="2000" advTm="28124"/>
    </mc:Choice>
    <mc:Fallback xmlns="">
      <p:transition spd="slow" advTm="28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B0E53764-B577-1D49-9889-B0D265A4E333}"/>
              </a:ext>
            </a:extLst>
          </p:cNvPr>
          <p:cNvSpPr/>
          <p:nvPr/>
        </p:nvSpPr>
        <p:spPr>
          <a:xfrm>
            <a:off x="5495364" y="0"/>
            <a:ext cx="6696636" cy="6858000"/>
          </a:xfrm>
          <a:prstGeom prst="parallelogram">
            <a:avLst/>
          </a:prstGeom>
          <a:solidFill>
            <a:srgbClr val="FFC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18A76C-5F28-477E-A687-BC5981C717EF}"/>
              </a:ext>
            </a:extLst>
          </p:cNvPr>
          <p:cNvSpPr>
            <a:spLocks noGrp="1"/>
          </p:cNvSpPr>
          <p:nvPr>
            <p:ph type="title"/>
          </p:nvPr>
        </p:nvSpPr>
        <p:spPr>
          <a:xfrm>
            <a:off x="354106" y="131201"/>
            <a:ext cx="5741894" cy="779463"/>
          </a:xfrm>
        </p:spPr>
        <p:txBody>
          <a:bodyPr>
            <a:normAutofit/>
          </a:bodyPr>
          <a:lstStyle/>
          <a:p>
            <a:r>
              <a:rPr lang="en-US" b="1">
                <a:cs typeface="Calibri Light"/>
              </a:rPr>
              <a:t>Manufacturing Solutions</a:t>
            </a:r>
          </a:p>
        </p:txBody>
      </p:sp>
      <p:pic>
        <p:nvPicPr>
          <p:cNvPr id="4" name="Content Placeholder 4">
            <a:extLst>
              <a:ext uri="{FF2B5EF4-FFF2-40B4-BE49-F238E27FC236}">
                <a16:creationId xmlns:a16="http://schemas.microsoft.com/office/drawing/2014/main" id="{3CCCF28C-8174-6F48-80D5-CBFA1AEB2409}"/>
              </a:ext>
            </a:extLst>
          </p:cNvPr>
          <p:cNvPicPr>
            <a:picLocks noChangeAspect="1"/>
          </p:cNvPicPr>
          <p:nvPr/>
        </p:nvPicPr>
        <p:blipFill rotWithShape="1">
          <a:blip r:embed="rId5">
            <a:extLst>
              <a:ext uri="{28A0092B-C50C-407E-A947-70E740481C1C}">
                <a14:useLocalDpi xmlns:a14="http://schemas.microsoft.com/office/drawing/2010/main" val="0"/>
              </a:ext>
            </a:extLst>
          </a:blip>
          <a:srcRect l="22279" t="17503" r="2140" b="12356"/>
          <a:stretch/>
        </p:blipFill>
        <p:spPr>
          <a:xfrm>
            <a:off x="2273491" y="1477664"/>
            <a:ext cx="8552330" cy="4464424"/>
          </a:xfrm>
          <a:prstGeom prst="rect">
            <a:avLst/>
          </a:prstGeom>
        </p:spPr>
      </p:pic>
      <p:sp>
        <p:nvSpPr>
          <p:cNvPr id="7" name="TextBox 6">
            <a:extLst>
              <a:ext uri="{FF2B5EF4-FFF2-40B4-BE49-F238E27FC236}">
                <a16:creationId xmlns:a16="http://schemas.microsoft.com/office/drawing/2014/main" id="{01215FF7-338A-6542-9DC6-7E8676276C3C}"/>
              </a:ext>
            </a:extLst>
          </p:cNvPr>
          <p:cNvSpPr txBox="1"/>
          <p:nvPr/>
        </p:nvSpPr>
        <p:spPr>
          <a:xfrm>
            <a:off x="143434" y="277879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highlight>
                  <a:srgbClr val="FFC000"/>
                </a:highlight>
              </a:rPr>
              <a:t>Cast Steel</a:t>
            </a:r>
            <a:endParaRPr lang="en-US" b="1">
              <a:highlight>
                <a:srgbClr val="FFC000"/>
              </a:highlight>
              <a:cs typeface="Calibri"/>
            </a:endParaRPr>
          </a:p>
        </p:txBody>
      </p:sp>
      <p:sp>
        <p:nvSpPr>
          <p:cNvPr id="8" name="TextBox 7">
            <a:extLst>
              <a:ext uri="{FF2B5EF4-FFF2-40B4-BE49-F238E27FC236}">
                <a16:creationId xmlns:a16="http://schemas.microsoft.com/office/drawing/2014/main" id="{5E33F554-FC94-8243-ADB9-4376181C9CC5}"/>
              </a:ext>
            </a:extLst>
          </p:cNvPr>
          <p:cNvSpPr txBox="1"/>
          <p:nvPr/>
        </p:nvSpPr>
        <p:spPr>
          <a:xfrm>
            <a:off x="143434" y="315383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highlight>
                  <a:srgbClr val="FFC000"/>
                </a:highlight>
              </a:rPr>
              <a:t>CNC Machined Aluminium</a:t>
            </a:r>
            <a:endParaRPr lang="en-US" b="1">
              <a:highlight>
                <a:srgbClr val="FFC000"/>
              </a:highlight>
              <a:cs typeface="Calibri"/>
            </a:endParaRPr>
          </a:p>
        </p:txBody>
      </p:sp>
      <p:sp>
        <p:nvSpPr>
          <p:cNvPr id="9" name="TextBox 8">
            <a:extLst>
              <a:ext uri="{FF2B5EF4-FFF2-40B4-BE49-F238E27FC236}">
                <a16:creationId xmlns:a16="http://schemas.microsoft.com/office/drawing/2014/main" id="{6A915D03-8D98-5E4A-A32D-2E2E0BA92ED4}"/>
              </a:ext>
            </a:extLst>
          </p:cNvPr>
          <p:cNvSpPr txBox="1"/>
          <p:nvPr/>
        </p:nvSpPr>
        <p:spPr>
          <a:xfrm>
            <a:off x="143434" y="352316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highlight>
                  <a:srgbClr val="FFC000"/>
                </a:highlight>
              </a:rPr>
              <a:t>Injection Moulded </a:t>
            </a:r>
            <a:r>
              <a:rPr lang="en-GB" b="1" err="1">
                <a:highlight>
                  <a:srgbClr val="FFC000"/>
                </a:highlight>
              </a:rPr>
              <a:t>Fortron</a:t>
            </a:r>
            <a:r>
              <a:rPr lang="en-GB" b="1">
                <a:highlight>
                  <a:srgbClr val="FFC000"/>
                </a:highlight>
              </a:rPr>
              <a:t> PPS</a:t>
            </a:r>
            <a:endParaRPr lang="en-US" b="1">
              <a:highlight>
                <a:srgbClr val="FFC000"/>
              </a:highlight>
              <a:cs typeface="Calibri"/>
            </a:endParaRPr>
          </a:p>
        </p:txBody>
      </p:sp>
      <p:sp>
        <p:nvSpPr>
          <p:cNvPr id="10" name="TextBox 9">
            <a:extLst>
              <a:ext uri="{FF2B5EF4-FFF2-40B4-BE49-F238E27FC236}">
                <a16:creationId xmlns:a16="http://schemas.microsoft.com/office/drawing/2014/main" id="{91230CB0-57F4-8441-B130-471FDD1A1C7C}"/>
              </a:ext>
            </a:extLst>
          </p:cNvPr>
          <p:cNvSpPr txBox="1"/>
          <p:nvPr/>
        </p:nvSpPr>
        <p:spPr>
          <a:xfrm>
            <a:off x="181535" y="100870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highlight>
                  <a:srgbClr val="FFC000"/>
                </a:highlight>
              </a:rPr>
              <a:t>Heavy Use of Standard Components</a:t>
            </a:r>
            <a:endParaRPr lang="en-US" b="1">
              <a:highlight>
                <a:srgbClr val="FFC000"/>
              </a:highlight>
              <a:cs typeface="Calibri"/>
            </a:endParaRPr>
          </a:p>
        </p:txBody>
      </p:sp>
      <p:sp>
        <p:nvSpPr>
          <p:cNvPr id="11" name="TextBox 10">
            <a:extLst>
              <a:ext uri="{FF2B5EF4-FFF2-40B4-BE49-F238E27FC236}">
                <a16:creationId xmlns:a16="http://schemas.microsoft.com/office/drawing/2014/main" id="{451B4247-3C4E-EF4D-8E4B-F393AA2987E7}"/>
              </a:ext>
            </a:extLst>
          </p:cNvPr>
          <p:cNvSpPr txBox="1"/>
          <p:nvPr/>
        </p:nvSpPr>
        <p:spPr>
          <a:xfrm>
            <a:off x="143434" y="415695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highlight>
                  <a:srgbClr val="FFC000"/>
                </a:highlight>
              </a:rPr>
              <a:t>Aluminium and Steel Sheet</a:t>
            </a:r>
          </a:p>
        </p:txBody>
      </p:sp>
      <p:pic>
        <p:nvPicPr>
          <p:cNvPr id="14" name="Audio 13">
            <a:hlinkClick r:id="" action="ppaction://media"/>
            <a:extLst>
              <a:ext uri="{FF2B5EF4-FFF2-40B4-BE49-F238E27FC236}">
                <a16:creationId xmlns:a16="http://schemas.microsoft.com/office/drawing/2014/main" id="{BFED94A3-140D-6C43-AFF4-9B08CEFDC7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41682126"/>
      </p:ext>
    </p:extLst>
  </p:cSld>
  <p:clrMapOvr>
    <a:masterClrMapping/>
  </p:clrMapOvr>
  <mc:AlternateContent xmlns:mc="http://schemas.openxmlformats.org/markup-compatibility/2006" xmlns:p14="http://schemas.microsoft.com/office/powerpoint/2010/main">
    <mc:Choice Requires="p14">
      <p:transition spd="slow" p14:dur="2000" advTm="26784"/>
    </mc:Choice>
    <mc:Fallback xmlns="">
      <p:transition spd="slow" advTm="26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4CABE-7AD1-A146-88F1-9BACBC7B5D79}"/>
              </a:ext>
            </a:extLst>
          </p:cNvPr>
          <p:cNvSpPr>
            <a:spLocks noGrp="1"/>
          </p:cNvSpPr>
          <p:nvPr>
            <p:ph type="title"/>
          </p:nvPr>
        </p:nvSpPr>
        <p:spPr>
          <a:xfrm>
            <a:off x="645065" y="1463040"/>
            <a:ext cx="3796306" cy="2690949"/>
          </a:xfrm>
        </p:spPr>
        <p:txBody>
          <a:bodyPr anchor="t">
            <a:normAutofit/>
          </a:bodyPr>
          <a:lstStyle/>
          <a:p>
            <a:r>
              <a:rPr lang="en-GB" sz="4800"/>
              <a:t>Calculations</a:t>
            </a:r>
          </a:p>
        </p:txBody>
      </p:sp>
      <p:grpSp>
        <p:nvGrpSpPr>
          <p:cNvPr id="11" name="Group 10">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BA01C82-F3F8-4B0C-9BE4-EA4DF7D975CD}"/>
              </a:ext>
            </a:extLst>
          </p:cNvPr>
          <p:cNvGraphicFramePr>
            <a:graphicFrameLocks noGrp="1"/>
          </p:cNvGraphicFramePr>
          <p:nvPr>
            <p:ph idx="1"/>
            <p:extLst>
              <p:ext uri="{D42A27DB-BD31-4B8C-83A1-F6EECF244321}">
                <p14:modId xmlns:p14="http://schemas.microsoft.com/office/powerpoint/2010/main" val="1200510041"/>
              </p:ext>
            </p:extLst>
          </p:nvPr>
        </p:nvGraphicFramePr>
        <p:xfrm>
          <a:off x="5407705" y="1014154"/>
          <a:ext cx="5962720" cy="49793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Graphic 6" descr="Gears with solid fill">
            <a:extLst>
              <a:ext uri="{FF2B5EF4-FFF2-40B4-BE49-F238E27FC236}">
                <a16:creationId xmlns:a16="http://schemas.microsoft.com/office/drawing/2014/main" id="{FF526F6E-FCF9-3945-A398-D551F73650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2036" y="2991859"/>
            <a:ext cx="914400" cy="914400"/>
          </a:xfrm>
          <a:prstGeom prst="rect">
            <a:avLst/>
          </a:prstGeom>
        </p:spPr>
      </p:pic>
      <p:pic>
        <p:nvPicPr>
          <p:cNvPr id="10" name="Graphic 9" descr="Single gear with solid fill">
            <a:extLst>
              <a:ext uri="{FF2B5EF4-FFF2-40B4-BE49-F238E27FC236}">
                <a16:creationId xmlns:a16="http://schemas.microsoft.com/office/drawing/2014/main" id="{602C278E-C3B5-D74B-BAD2-EEFC876F9A8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72036" y="1958908"/>
            <a:ext cx="914400" cy="914400"/>
          </a:xfrm>
          <a:prstGeom prst="rect">
            <a:avLst/>
          </a:prstGeom>
        </p:spPr>
      </p:pic>
      <p:pic>
        <p:nvPicPr>
          <p:cNvPr id="16" name="Graphic 15" descr="Full battery with solid fill">
            <a:extLst>
              <a:ext uri="{FF2B5EF4-FFF2-40B4-BE49-F238E27FC236}">
                <a16:creationId xmlns:a16="http://schemas.microsoft.com/office/drawing/2014/main" id="{4E599BFE-23F9-4D40-AC12-B9B50FEE9BC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123513" y="4939210"/>
            <a:ext cx="914400" cy="914400"/>
          </a:xfrm>
          <a:prstGeom prst="rect">
            <a:avLst/>
          </a:prstGeom>
        </p:spPr>
      </p:pic>
      <p:pic>
        <p:nvPicPr>
          <p:cNvPr id="18" name="Graphic 17" descr="Scissors with solid fill">
            <a:extLst>
              <a:ext uri="{FF2B5EF4-FFF2-40B4-BE49-F238E27FC236}">
                <a16:creationId xmlns:a16="http://schemas.microsoft.com/office/drawing/2014/main" id="{1106A843-1C92-564C-8655-49BF469DE87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18462" y="3906259"/>
            <a:ext cx="914400" cy="914400"/>
          </a:xfrm>
          <a:prstGeom prst="rect">
            <a:avLst/>
          </a:prstGeom>
        </p:spPr>
      </p:pic>
      <p:pic>
        <p:nvPicPr>
          <p:cNvPr id="20" name="Graphic 19" descr="Speedometer Middle with solid fill">
            <a:extLst>
              <a:ext uri="{FF2B5EF4-FFF2-40B4-BE49-F238E27FC236}">
                <a16:creationId xmlns:a16="http://schemas.microsoft.com/office/drawing/2014/main" id="{D3271961-CA19-3F4C-9405-715FD994FD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68884" y="1005840"/>
            <a:ext cx="914400" cy="914400"/>
          </a:xfrm>
          <a:prstGeom prst="rect">
            <a:avLst/>
          </a:prstGeom>
        </p:spPr>
      </p:pic>
      <p:pic>
        <p:nvPicPr>
          <p:cNvPr id="3" name="Audio 2">
            <a:hlinkClick r:id="" action="ppaction://media"/>
            <a:extLst>
              <a:ext uri="{FF2B5EF4-FFF2-40B4-BE49-F238E27FC236}">
                <a16:creationId xmlns:a16="http://schemas.microsoft.com/office/drawing/2014/main" id="{9EE0230F-9709-4052-BF96-C3DC56CE0528}"/>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03941029"/>
      </p:ext>
    </p:extLst>
  </p:cSld>
  <p:clrMapOvr>
    <a:masterClrMapping/>
  </p:clrMapOvr>
  <mc:AlternateContent xmlns:mc="http://schemas.openxmlformats.org/markup-compatibility/2006" xmlns:p14="http://schemas.microsoft.com/office/powerpoint/2010/main">
    <mc:Choice Requires="p14">
      <p:transition spd="slow" p14:dur="2000" advTm="12130"/>
    </mc:Choice>
    <mc:Fallback xmlns="">
      <p:transition spd="slow" advTm="12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B0306B23-A015-48A4-9CAC-82DAECDBD440}"/>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4662235" y="4662232"/>
            <a:ext cx="1653696" cy="982589"/>
          </a:xfrm>
          <a:prstGeom prst="rect">
            <a:avLst/>
          </a:prstGeom>
        </p:spPr>
      </p:pic>
      <p:pic>
        <p:nvPicPr>
          <p:cNvPr id="33" name="Picture 32">
            <a:extLst>
              <a:ext uri="{FF2B5EF4-FFF2-40B4-BE49-F238E27FC236}">
                <a16:creationId xmlns:a16="http://schemas.microsoft.com/office/drawing/2014/main" id="{AAE71B31-EEEA-41BE-9664-9CAC2D2FAA98}"/>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6035840" y="4521864"/>
            <a:ext cx="1653696" cy="982589"/>
          </a:xfrm>
          <a:prstGeom prst="rect">
            <a:avLst/>
          </a:prstGeom>
        </p:spPr>
      </p:pic>
      <p:pic>
        <p:nvPicPr>
          <p:cNvPr id="34" name="Picture 33">
            <a:extLst>
              <a:ext uri="{FF2B5EF4-FFF2-40B4-BE49-F238E27FC236}">
                <a16:creationId xmlns:a16="http://schemas.microsoft.com/office/drawing/2014/main" id="{9C3580E9-D835-4BD8-AEB5-7483F2190249}"/>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6176208" y="4662232"/>
            <a:ext cx="1653696" cy="982589"/>
          </a:xfrm>
          <a:prstGeom prst="rect">
            <a:avLst/>
          </a:prstGeom>
        </p:spPr>
      </p:pic>
      <p:pic>
        <p:nvPicPr>
          <p:cNvPr id="46" name="Picture 45">
            <a:extLst>
              <a:ext uri="{FF2B5EF4-FFF2-40B4-BE49-F238E27FC236}">
                <a16:creationId xmlns:a16="http://schemas.microsoft.com/office/drawing/2014/main" id="{A01021FA-6E81-41AC-8227-496572B3181D}"/>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5975681" y="4521862"/>
            <a:ext cx="1653696" cy="982589"/>
          </a:xfrm>
          <a:prstGeom prst="rect">
            <a:avLst/>
          </a:prstGeom>
        </p:spPr>
      </p:pic>
      <p:pic>
        <p:nvPicPr>
          <p:cNvPr id="47" name="Picture 46">
            <a:extLst>
              <a:ext uri="{FF2B5EF4-FFF2-40B4-BE49-F238E27FC236}">
                <a16:creationId xmlns:a16="http://schemas.microsoft.com/office/drawing/2014/main" id="{44D57B7D-958B-42E6-8DBE-1ED069F13EF7}"/>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6116049" y="4662230"/>
            <a:ext cx="1653696" cy="982589"/>
          </a:xfrm>
          <a:prstGeom prst="rect">
            <a:avLst/>
          </a:prstGeom>
        </p:spPr>
      </p:pic>
      <p:sp>
        <p:nvSpPr>
          <p:cNvPr id="14" name="Callout: Down Arrow 13">
            <a:extLst>
              <a:ext uri="{FF2B5EF4-FFF2-40B4-BE49-F238E27FC236}">
                <a16:creationId xmlns:a16="http://schemas.microsoft.com/office/drawing/2014/main" id="{4BF83F4F-43A4-45F7-B58A-7A6B09E72201}"/>
              </a:ext>
            </a:extLst>
          </p:cNvPr>
          <p:cNvSpPr/>
          <p:nvPr/>
        </p:nvSpPr>
        <p:spPr>
          <a:xfrm>
            <a:off x="841834" y="2544428"/>
            <a:ext cx="2416969" cy="1523999"/>
          </a:xfrm>
          <a:prstGeom prst="downArrowCallou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allout: Down Arrow 14">
            <a:extLst>
              <a:ext uri="{FF2B5EF4-FFF2-40B4-BE49-F238E27FC236}">
                <a16:creationId xmlns:a16="http://schemas.microsoft.com/office/drawing/2014/main" id="{3D67D939-BAA2-4339-AFFC-F226B04753DF}"/>
              </a:ext>
            </a:extLst>
          </p:cNvPr>
          <p:cNvSpPr/>
          <p:nvPr/>
        </p:nvSpPr>
        <p:spPr>
          <a:xfrm>
            <a:off x="4042736" y="1911517"/>
            <a:ext cx="3976686" cy="2228347"/>
          </a:xfrm>
          <a:prstGeom prst="downArrowCallou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llout: Down Arrow 16">
            <a:extLst>
              <a:ext uri="{FF2B5EF4-FFF2-40B4-BE49-F238E27FC236}">
                <a16:creationId xmlns:a16="http://schemas.microsoft.com/office/drawing/2014/main" id="{0DEE05C8-E572-45C3-B7FA-EBB9773BF86A}"/>
              </a:ext>
            </a:extLst>
          </p:cNvPr>
          <p:cNvSpPr/>
          <p:nvPr/>
        </p:nvSpPr>
        <p:spPr>
          <a:xfrm>
            <a:off x="8925551" y="2524375"/>
            <a:ext cx="2416969" cy="1523999"/>
          </a:xfrm>
          <a:prstGeom prst="downArrowCallou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49A2230-1F16-4723-896F-690B1C90DCA1}"/>
              </a:ext>
            </a:extLst>
          </p:cNvPr>
          <p:cNvSpPr txBox="1"/>
          <p:nvPr/>
        </p:nvSpPr>
        <p:spPr>
          <a:xfrm>
            <a:off x="4533900" y="757738"/>
            <a:ext cx="3354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Cost Analysis </a:t>
            </a:r>
            <a:endParaRPr lang="en-US" sz="4000" b="1">
              <a:cs typeface="Calibri"/>
            </a:endParaRPr>
          </a:p>
        </p:txBody>
      </p:sp>
      <p:pic>
        <p:nvPicPr>
          <p:cNvPr id="2" name="Graphic 2" descr="Flying Money with solid fill">
            <a:extLst>
              <a:ext uri="{FF2B5EF4-FFF2-40B4-BE49-F238E27FC236}">
                <a16:creationId xmlns:a16="http://schemas.microsoft.com/office/drawing/2014/main" id="{596A8F10-223E-40CF-8B1D-992891F873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85748" y="435143"/>
            <a:ext cx="914400" cy="914400"/>
          </a:xfrm>
          <a:prstGeom prst="rect">
            <a:avLst/>
          </a:prstGeom>
        </p:spPr>
      </p:pic>
      <p:pic>
        <p:nvPicPr>
          <p:cNvPr id="3" name="Graphic 3" descr="Credit card with solid fill">
            <a:extLst>
              <a:ext uri="{FF2B5EF4-FFF2-40B4-BE49-F238E27FC236}">
                <a16:creationId xmlns:a16="http://schemas.microsoft.com/office/drawing/2014/main" id="{8D95F5EC-9939-4FCF-B0AB-B8B5AFD904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41280" y="1069307"/>
            <a:ext cx="914400" cy="914400"/>
          </a:xfrm>
          <a:prstGeom prst="rect">
            <a:avLst/>
          </a:prstGeom>
        </p:spPr>
      </p:pic>
      <p:pic>
        <p:nvPicPr>
          <p:cNvPr id="4" name="Graphic 4" descr="Money outline">
            <a:extLst>
              <a:ext uri="{FF2B5EF4-FFF2-40B4-BE49-F238E27FC236}">
                <a16:creationId xmlns:a16="http://schemas.microsoft.com/office/drawing/2014/main" id="{23A10139-E341-4FFF-96DA-75DC8E6C76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63366" y="1001629"/>
            <a:ext cx="914400" cy="914400"/>
          </a:xfrm>
          <a:prstGeom prst="rect">
            <a:avLst/>
          </a:prstGeom>
        </p:spPr>
      </p:pic>
      <p:pic>
        <p:nvPicPr>
          <p:cNvPr id="5" name="Graphic 6" descr="Pound with solid fill">
            <a:extLst>
              <a:ext uri="{FF2B5EF4-FFF2-40B4-BE49-F238E27FC236}">
                <a16:creationId xmlns:a16="http://schemas.microsoft.com/office/drawing/2014/main" id="{B4CE95FB-784E-40A4-8249-EFE65F3CC9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2793" y="432636"/>
            <a:ext cx="914400" cy="914400"/>
          </a:xfrm>
          <a:prstGeom prst="rect">
            <a:avLst/>
          </a:prstGeom>
        </p:spPr>
      </p:pic>
      <p:pic>
        <p:nvPicPr>
          <p:cNvPr id="7" name="Graphic 7" descr="Dollar with solid fill">
            <a:extLst>
              <a:ext uri="{FF2B5EF4-FFF2-40B4-BE49-F238E27FC236}">
                <a16:creationId xmlns:a16="http://schemas.microsoft.com/office/drawing/2014/main" id="{F6630788-EF39-41BE-B5E5-1591BEC663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51696" y="425115"/>
            <a:ext cx="914400" cy="914400"/>
          </a:xfrm>
          <a:prstGeom prst="rect">
            <a:avLst/>
          </a:prstGeom>
        </p:spPr>
      </p:pic>
      <p:pic>
        <p:nvPicPr>
          <p:cNvPr id="9" name="Graphic 9" descr="Coins with solid fill">
            <a:extLst>
              <a:ext uri="{FF2B5EF4-FFF2-40B4-BE49-F238E27FC236}">
                <a16:creationId xmlns:a16="http://schemas.microsoft.com/office/drawing/2014/main" id="{298ADDA9-1CA8-4725-BB4A-37B604AFD67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06366" y="430129"/>
            <a:ext cx="914400" cy="914400"/>
          </a:xfrm>
          <a:prstGeom prst="rect">
            <a:avLst/>
          </a:prstGeom>
        </p:spPr>
      </p:pic>
      <p:sp>
        <p:nvSpPr>
          <p:cNvPr id="10" name="TextBox 9">
            <a:extLst>
              <a:ext uri="{FF2B5EF4-FFF2-40B4-BE49-F238E27FC236}">
                <a16:creationId xmlns:a16="http://schemas.microsoft.com/office/drawing/2014/main" id="{532DB259-E60B-4B7B-8F1A-8258CC2F8DBC}"/>
              </a:ext>
            </a:extLst>
          </p:cNvPr>
          <p:cNvSpPr txBox="1"/>
          <p:nvPr/>
        </p:nvSpPr>
        <p:spPr>
          <a:xfrm>
            <a:off x="5005137" y="2167689"/>
            <a:ext cx="21115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£ 5050</a:t>
            </a:r>
            <a:endParaRPr lang="en-US" sz="5400">
              <a:cs typeface="Calibri"/>
            </a:endParaRPr>
          </a:p>
        </p:txBody>
      </p:sp>
      <p:sp>
        <p:nvSpPr>
          <p:cNvPr id="19" name="TextBox 18">
            <a:extLst>
              <a:ext uri="{FF2B5EF4-FFF2-40B4-BE49-F238E27FC236}">
                <a16:creationId xmlns:a16="http://schemas.microsoft.com/office/drawing/2014/main" id="{4E0773FA-63CC-470C-9258-CD7A31F7FCD5}"/>
              </a:ext>
            </a:extLst>
          </p:cNvPr>
          <p:cNvSpPr txBox="1"/>
          <p:nvPr/>
        </p:nvSpPr>
        <p:spPr>
          <a:xfrm>
            <a:off x="9276347" y="2699084"/>
            <a:ext cx="190099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£ 4070</a:t>
            </a:r>
            <a:endParaRPr lang="en-US" sz="4400">
              <a:cs typeface="Calibri"/>
            </a:endParaRPr>
          </a:p>
        </p:txBody>
      </p:sp>
      <p:sp>
        <p:nvSpPr>
          <p:cNvPr id="20" name="TextBox 19">
            <a:extLst>
              <a:ext uri="{FF2B5EF4-FFF2-40B4-BE49-F238E27FC236}">
                <a16:creationId xmlns:a16="http://schemas.microsoft.com/office/drawing/2014/main" id="{DA2B172E-63AF-4304-B509-7360B8CA0547}"/>
              </a:ext>
            </a:extLst>
          </p:cNvPr>
          <p:cNvSpPr txBox="1"/>
          <p:nvPr/>
        </p:nvSpPr>
        <p:spPr>
          <a:xfrm>
            <a:off x="1205162" y="2658978"/>
            <a:ext cx="190099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£ 9560</a:t>
            </a:r>
            <a:endParaRPr lang="en-US" sz="4400">
              <a:cs typeface="Calibri"/>
            </a:endParaRPr>
          </a:p>
        </p:txBody>
      </p:sp>
      <p:sp>
        <p:nvSpPr>
          <p:cNvPr id="21" name="TextBox 20">
            <a:extLst>
              <a:ext uri="{FF2B5EF4-FFF2-40B4-BE49-F238E27FC236}">
                <a16:creationId xmlns:a16="http://schemas.microsoft.com/office/drawing/2014/main" id="{194A3F37-BA66-49D2-BBE9-677AC9CDB4C6}"/>
              </a:ext>
            </a:extLst>
          </p:cNvPr>
          <p:cNvSpPr txBox="1"/>
          <p:nvPr/>
        </p:nvSpPr>
        <p:spPr>
          <a:xfrm>
            <a:off x="1355557" y="6158163"/>
            <a:ext cx="19009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1 </a:t>
            </a:r>
            <a:r>
              <a:rPr lang="en-US" sz="2400" err="1"/>
              <a:t>FireBee</a:t>
            </a:r>
            <a:endParaRPr lang="en-US" sz="2400">
              <a:cs typeface="Calibri"/>
            </a:endParaRPr>
          </a:p>
        </p:txBody>
      </p:sp>
      <p:sp>
        <p:nvSpPr>
          <p:cNvPr id="22" name="TextBox 21">
            <a:extLst>
              <a:ext uri="{FF2B5EF4-FFF2-40B4-BE49-F238E27FC236}">
                <a16:creationId xmlns:a16="http://schemas.microsoft.com/office/drawing/2014/main" id="{EF6F92B8-086C-4DC5-AED9-47D573A60512}"/>
              </a:ext>
            </a:extLst>
          </p:cNvPr>
          <p:cNvSpPr txBox="1"/>
          <p:nvPr/>
        </p:nvSpPr>
        <p:spPr>
          <a:xfrm>
            <a:off x="5386136" y="6158162"/>
            <a:ext cx="190099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50 </a:t>
            </a:r>
            <a:r>
              <a:rPr lang="en-US" sz="2400" err="1"/>
              <a:t>FireBees</a:t>
            </a:r>
            <a:endParaRPr lang="en-US" sz="2400">
              <a:cs typeface="Calibri"/>
            </a:endParaRPr>
          </a:p>
        </p:txBody>
      </p:sp>
      <p:sp>
        <p:nvSpPr>
          <p:cNvPr id="23" name="TextBox 22">
            <a:extLst>
              <a:ext uri="{FF2B5EF4-FFF2-40B4-BE49-F238E27FC236}">
                <a16:creationId xmlns:a16="http://schemas.microsoft.com/office/drawing/2014/main" id="{F508612B-D51E-4356-B29C-F328ADB7BDB4}"/>
              </a:ext>
            </a:extLst>
          </p:cNvPr>
          <p:cNvSpPr txBox="1"/>
          <p:nvPr/>
        </p:nvSpPr>
        <p:spPr>
          <a:xfrm>
            <a:off x="9276346" y="6158162"/>
            <a:ext cx="214162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500 </a:t>
            </a:r>
            <a:r>
              <a:rPr lang="en-US" sz="2400" err="1"/>
              <a:t>FireBees</a:t>
            </a:r>
            <a:endParaRPr lang="en-US" sz="2400">
              <a:cs typeface="Calibri"/>
            </a:endParaRPr>
          </a:p>
        </p:txBody>
      </p:sp>
      <p:pic>
        <p:nvPicPr>
          <p:cNvPr id="8" name="Picture 7">
            <a:extLst>
              <a:ext uri="{FF2B5EF4-FFF2-40B4-BE49-F238E27FC236}">
                <a16:creationId xmlns:a16="http://schemas.microsoft.com/office/drawing/2014/main" id="{E41A1E67-0DA1-7C4A-B1D4-B3F6403A6277}"/>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762000" y="4231102"/>
            <a:ext cx="2566090" cy="1524010"/>
          </a:xfrm>
          <a:prstGeom prst="rect">
            <a:avLst/>
          </a:prstGeom>
        </p:spPr>
      </p:pic>
      <p:pic>
        <p:nvPicPr>
          <p:cNvPr id="24" name="Picture 23">
            <a:extLst>
              <a:ext uri="{FF2B5EF4-FFF2-40B4-BE49-F238E27FC236}">
                <a16:creationId xmlns:a16="http://schemas.microsoft.com/office/drawing/2014/main" id="{D3708949-8D64-496B-9BCB-1FBC89F017D8}"/>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4381499" y="4381496"/>
            <a:ext cx="1653696" cy="982589"/>
          </a:xfrm>
          <a:prstGeom prst="rect">
            <a:avLst/>
          </a:prstGeom>
        </p:spPr>
      </p:pic>
      <p:pic>
        <p:nvPicPr>
          <p:cNvPr id="32" name="Picture 31">
            <a:extLst>
              <a:ext uri="{FF2B5EF4-FFF2-40B4-BE49-F238E27FC236}">
                <a16:creationId xmlns:a16="http://schemas.microsoft.com/office/drawing/2014/main" id="{6D165A2F-EC14-4B5D-919B-D546EBD50AEF}"/>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5895472" y="4381496"/>
            <a:ext cx="1653696" cy="982589"/>
          </a:xfrm>
          <a:prstGeom prst="rect">
            <a:avLst/>
          </a:prstGeom>
        </p:spPr>
      </p:pic>
      <p:pic>
        <p:nvPicPr>
          <p:cNvPr id="35" name="Picture 34">
            <a:extLst>
              <a:ext uri="{FF2B5EF4-FFF2-40B4-BE49-F238E27FC236}">
                <a16:creationId xmlns:a16="http://schemas.microsoft.com/office/drawing/2014/main" id="{CFA353D4-D2F9-4848-8EB8-D0BC83162417}"/>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5003130" y="4341390"/>
            <a:ext cx="1653696" cy="982589"/>
          </a:xfrm>
          <a:prstGeom prst="rect">
            <a:avLst/>
          </a:prstGeom>
        </p:spPr>
      </p:pic>
      <p:pic>
        <p:nvPicPr>
          <p:cNvPr id="36" name="Picture 35">
            <a:extLst>
              <a:ext uri="{FF2B5EF4-FFF2-40B4-BE49-F238E27FC236}">
                <a16:creationId xmlns:a16="http://schemas.microsoft.com/office/drawing/2014/main" id="{B28B9394-6422-4DB3-B262-FF15E473FA20}"/>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4521867" y="4521864"/>
            <a:ext cx="1653696" cy="982589"/>
          </a:xfrm>
          <a:prstGeom prst="rect">
            <a:avLst/>
          </a:prstGeom>
        </p:spPr>
      </p:pic>
      <p:pic>
        <p:nvPicPr>
          <p:cNvPr id="38" name="Picture 37">
            <a:extLst>
              <a:ext uri="{FF2B5EF4-FFF2-40B4-BE49-F238E27FC236}">
                <a16:creationId xmlns:a16="http://schemas.microsoft.com/office/drawing/2014/main" id="{D992BE28-AA42-4A3E-A8DF-D8286079E4AD}"/>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4802604" y="4802601"/>
            <a:ext cx="1653696" cy="982589"/>
          </a:xfrm>
          <a:prstGeom prst="rect">
            <a:avLst/>
          </a:prstGeom>
        </p:spPr>
      </p:pic>
      <p:pic>
        <p:nvPicPr>
          <p:cNvPr id="39" name="Picture 38">
            <a:extLst>
              <a:ext uri="{FF2B5EF4-FFF2-40B4-BE49-F238E27FC236}">
                <a16:creationId xmlns:a16="http://schemas.microsoft.com/office/drawing/2014/main" id="{E12EEEC4-89C9-4B9A-A8FD-8FE7F7E93859}"/>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4942972" y="4942969"/>
            <a:ext cx="1653696" cy="982589"/>
          </a:xfrm>
          <a:prstGeom prst="rect">
            <a:avLst/>
          </a:prstGeom>
        </p:spPr>
      </p:pic>
      <p:pic>
        <p:nvPicPr>
          <p:cNvPr id="40" name="Picture 39">
            <a:extLst>
              <a:ext uri="{FF2B5EF4-FFF2-40B4-BE49-F238E27FC236}">
                <a16:creationId xmlns:a16="http://schemas.microsoft.com/office/drawing/2014/main" id="{D43BB4EC-6666-42AF-9B53-8CFFC2E3E083}"/>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5083341" y="5083338"/>
            <a:ext cx="1653696" cy="982589"/>
          </a:xfrm>
          <a:prstGeom prst="rect">
            <a:avLst/>
          </a:prstGeom>
        </p:spPr>
      </p:pic>
      <p:pic>
        <p:nvPicPr>
          <p:cNvPr id="41" name="Picture 40">
            <a:extLst>
              <a:ext uri="{FF2B5EF4-FFF2-40B4-BE49-F238E27FC236}">
                <a16:creationId xmlns:a16="http://schemas.microsoft.com/office/drawing/2014/main" id="{78C4FA0A-4A68-4917-A64B-EBB933F3655B}"/>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4321340" y="4592047"/>
            <a:ext cx="1653696" cy="982589"/>
          </a:xfrm>
          <a:prstGeom prst="rect">
            <a:avLst/>
          </a:prstGeom>
        </p:spPr>
      </p:pic>
      <p:pic>
        <p:nvPicPr>
          <p:cNvPr id="42" name="Picture 41">
            <a:extLst>
              <a:ext uri="{FF2B5EF4-FFF2-40B4-BE49-F238E27FC236}">
                <a16:creationId xmlns:a16="http://schemas.microsoft.com/office/drawing/2014/main" id="{713A82A4-5825-4CCD-9E76-51B463A655C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5775155" y="4662231"/>
            <a:ext cx="1653696" cy="982589"/>
          </a:xfrm>
          <a:prstGeom prst="rect">
            <a:avLst/>
          </a:prstGeom>
        </p:spPr>
      </p:pic>
      <p:pic>
        <p:nvPicPr>
          <p:cNvPr id="43" name="Picture 42">
            <a:extLst>
              <a:ext uri="{FF2B5EF4-FFF2-40B4-BE49-F238E27FC236}">
                <a16:creationId xmlns:a16="http://schemas.microsoft.com/office/drawing/2014/main" id="{42C6C21B-FA33-4C3B-BF1D-97B495758F5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5424235" y="4762495"/>
            <a:ext cx="1653696" cy="982589"/>
          </a:xfrm>
          <a:prstGeom prst="rect">
            <a:avLst/>
          </a:prstGeom>
        </p:spPr>
      </p:pic>
      <p:pic>
        <p:nvPicPr>
          <p:cNvPr id="44" name="Picture 43">
            <a:extLst>
              <a:ext uri="{FF2B5EF4-FFF2-40B4-BE49-F238E27FC236}">
                <a16:creationId xmlns:a16="http://schemas.microsoft.com/office/drawing/2014/main" id="{342ED7D9-3E91-4C49-919B-F83EE3FBFCB1}"/>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5564603" y="4902863"/>
            <a:ext cx="1653696" cy="982589"/>
          </a:xfrm>
          <a:prstGeom prst="rect">
            <a:avLst/>
          </a:prstGeom>
        </p:spPr>
      </p:pic>
      <p:pic>
        <p:nvPicPr>
          <p:cNvPr id="45" name="Picture 44">
            <a:extLst>
              <a:ext uri="{FF2B5EF4-FFF2-40B4-BE49-F238E27FC236}">
                <a16:creationId xmlns:a16="http://schemas.microsoft.com/office/drawing/2014/main" id="{53E93E28-0DCA-43CB-8DE6-3B114D9AEF02}"/>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5283867" y="5163548"/>
            <a:ext cx="1653696" cy="982589"/>
          </a:xfrm>
          <a:prstGeom prst="rect">
            <a:avLst/>
          </a:prstGeom>
        </p:spPr>
      </p:pic>
      <p:pic>
        <p:nvPicPr>
          <p:cNvPr id="48" name="Picture 47">
            <a:extLst>
              <a:ext uri="{FF2B5EF4-FFF2-40B4-BE49-F238E27FC236}">
                <a16:creationId xmlns:a16="http://schemas.microsoft.com/office/drawing/2014/main" id="{C03B2C20-5107-4DD1-B5B2-30E24C3A9207}"/>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6256418" y="5143494"/>
            <a:ext cx="1653696" cy="982589"/>
          </a:xfrm>
          <a:prstGeom prst="rect">
            <a:avLst/>
          </a:prstGeom>
        </p:spPr>
      </p:pic>
      <p:pic>
        <p:nvPicPr>
          <p:cNvPr id="49" name="Picture 48">
            <a:extLst>
              <a:ext uri="{FF2B5EF4-FFF2-40B4-BE49-F238E27FC236}">
                <a16:creationId xmlns:a16="http://schemas.microsoft.com/office/drawing/2014/main" id="{C11249BC-1EE1-49E3-9089-3F99F01B93A4}"/>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5684917" y="4501809"/>
            <a:ext cx="1653696" cy="982589"/>
          </a:xfrm>
          <a:prstGeom prst="rect">
            <a:avLst/>
          </a:prstGeom>
        </p:spPr>
      </p:pic>
      <p:pic>
        <p:nvPicPr>
          <p:cNvPr id="50" name="Picture 49">
            <a:extLst>
              <a:ext uri="{FF2B5EF4-FFF2-40B4-BE49-F238E27FC236}">
                <a16:creationId xmlns:a16="http://schemas.microsoft.com/office/drawing/2014/main" id="{03D66290-4D6D-45A9-859B-B088184619D3}"/>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642682" y="4561968"/>
            <a:ext cx="691170" cy="411089"/>
          </a:xfrm>
          <a:prstGeom prst="rect">
            <a:avLst/>
          </a:prstGeom>
        </p:spPr>
      </p:pic>
      <p:pic>
        <p:nvPicPr>
          <p:cNvPr id="51" name="Picture 50">
            <a:extLst>
              <a:ext uri="{FF2B5EF4-FFF2-40B4-BE49-F238E27FC236}">
                <a16:creationId xmlns:a16="http://schemas.microsoft.com/office/drawing/2014/main" id="{7881CE96-7815-4528-9823-860743DF39B8}"/>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016287" y="4421600"/>
            <a:ext cx="691170" cy="411089"/>
          </a:xfrm>
          <a:prstGeom prst="rect">
            <a:avLst/>
          </a:prstGeom>
        </p:spPr>
      </p:pic>
      <p:pic>
        <p:nvPicPr>
          <p:cNvPr id="52" name="Picture 51">
            <a:extLst>
              <a:ext uri="{FF2B5EF4-FFF2-40B4-BE49-F238E27FC236}">
                <a16:creationId xmlns:a16="http://schemas.microsoft.com/office/drawing/2014/main" id="{D10E7099-35C7-4E49-AA7C-F9720F31D838}"/>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146628" y="4561968"/>
            <a:ext cx="691170" cy="411089"/>
          </a:xfrm>
          <a:prstGeom prst="rect">
            <a:avLst/>
          </a:prstGeom>
        </p:spPr>
      </p:pic>
      <p:pic>
        <p:nvPicPr>
          <p:cNvPr id="53" name="Picture 52">
            <a:extLst>
              <a:ext uri="{FF2B5EF4-FFF2-40B4-BE49-F238E27FC236}">
                <a16:creationId xmlns:a16="http://schemas.microsoft.com/office/drawing/2014/main" id="{83688BFF-15E3-4850-B535-ED2A9B2A6A71}"/>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956128" y="4421598"/>
            <a:ext cx="691170" cy="411089"/>
          </a:xfrm>
          <a:prstGeom prst="rect">
            <a:avLst/>
          </a:prstGeom>
        </p:spPr>
      </p:pic>
      <p:pic>
        <p:nvPicPr>
          <p:cNvPr id="54" name="Picture 53">
            <a:extLst>
              <a:ext uri="{FF2B5EF4-FFF2-40B4-BE49-F238E27FC236}">
                <a16:creationId xmlns:a16="http://schemas.microsoft.com/office/drawing/2014/main" id="{50189B39-87A1-4D5D-B219-5F65D63C33F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096496" y="4561966"/>
            <a:ext cx="691170" cy="411089"/>
          </a:xfrm>
          <a:prstGeom prst="rect">
            <a:avLst/>
          </a:prstGeom>
        </p:spPr>
      </p:pic>
      <p:pic>
        <p:nvPicPr>
          <p:cNvPr id="55" name="Picture 54">
            <a:extLst>
              <a:ext uri="{FF2B5EF4-FFF2-40B4-BE49-F238E27FC236}">
                <a16:creationId xmlns:a16="http://schemas.microsoft.com/office/drawing/2014/main" id="{077A1081-12C0-47F3-8FDB-550A42DD6E9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351919" y="4281232"/>
            <a:ext cx="691170" cy="411089"/>
          </a:xfrm>
          <a:prstGeom prst="rect">
            <a:avLst/>
          </a:prstGeom>
        </p:spPr>
      </p:pic>
      <p:pic>
        <p:nvPicPr>
          <p:cNvPr id="56" name="Picture 55">
            <a:extLst>
              <a:ext uri="{FF2B5EF4-FFF2-40B4-BE49-F238E27FC236}">
                <a16:creationId xmlns:a16="http://schemas.microsoft.com/office/drawing/2014/main" id="{FE235DD5-CD35-41FD-92F3-49C2A6C3BBD0}"/>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875919" y="4281232"/>
            <a:ext cx="691170" cy="411089"/>
          </a:xfrm>
          <a:prstGeom prst="rect">
            <a:avLst/>
          </a:prstGeom>
        </p:spPr>
      </p:pic>
      <p:pic>
        <p:nvPicPr>
          <p:cNvPr id="57" name="Picture 56">
            <a:extLst>
              <a:ext uri="{FF2B5EF4-FFF2-40B4-BE49-F238E27FC236}">
                <a16:creationId xmlns:a16="http://schemas.microsoft.com/office/drawing/2014/main" id="{B0E32969-03C6-4BE1-BE0C-C66BB02A253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983577" y="4241126"/>
            <a:ext cx="691170" cy="411089"/>
          </a:xfrm>
          <a:prstGeom prst="rect">
            <a:avLst/>
          </a:prstGeom>
        </p:spPr>
      </p:pic>
      <p:pic>
        <p:nvPicPr>
          <p:cNvPr id="58" name="Picture 57">
            <a:extLst>
              <a:ext uri="{FF2B5EF4-FFF2-40B4-BE49-F238E27FC236}">
                <a16:creationId xmlns:a16="http://schemas.microsoft.com/office/drawing/2014/main" id="{26965750-2991-40A7-8AD9-319F417DDD41}"/>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502314" y="4421600"/>
            <a:ext cx="691170" cy="411089"/>
          </a:xfrm>
          <a:prstGeom prst="rect">
            <a:avLst/>
          </a:prstGeom>
        </p:spPr>
      </p:pic>
      <p:pic>
        <p:nvPicPr>
          <p:cNvPr id="59" name="Picture 58">
            <a:extLst>
              <a:ext uri="{FF2B5EF4-FFF2-40B4-BE49-F238E27FC236}">
                <a16:creationId xmlns:a16="http://schemas.microsoft.com/office/drawing/2014/main" id="{A902C397-098A-4996-A6E8-CBFC8A9B0A82}"/>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783051" y="4702337"/>
            <a:ext cx="691170" cy="411089"/>
          </a:xfrm>
          <a:prstGeom prst="rect">
            <a:avLst/>
          </a:prstGeom>
        </p:spPr>
      </p:pic>
      <p:pic>
        <p:nvPicPr>
          <p:cNvPr id="60" name="Picture 59">
            <a:extLst>
              <a:ext uri="{FF2B5EF4-FFF2-40B4-BE49-F238E27FC236}">
                <a16:creationId xmlns:a16="http://schemas.microsoft.com/office/drawing/2014/main" id="{749D437C-310A-47B6-AF4D-0971A073AB9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923419" y="4842706"/>
            <a:ext cx="691170" cy="411089"/>
          </a:xfrm>
          <a:prstGeom prst="rect">
            <a:avLst/>
          </a:prstGeom>
        </p:spPr>
      </p:pic>
      <p:pic>
        <p:nvPicPr>
          <p:cNvPr id="61" name="Picture 60">
            <a:extLst>
              <a:ext uri="{FF2B5EF4-FFF2-40B4-BE49-F238E27FC236}">
                <a16:creationId xmlns:a16="http://schemas.microsoft.com/office/drawing/2014/main" id="{9C76DABA-A5B3-4C98-888B-6733D9D19F6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123945" y="4381494"/>
            <a:ext cx="691170" cy="411089"/>
          </a:xfrm>
          <a:prstGeom prst="rect">
            <a:avLst/>
          </a:prstGeom>
        </p:spPr>
      </p:pic>
      <p:pic>
        <p:nvPicPr>
          <p:cNvPr id="62" name="Picture 61">
            <a:extLst>
              <a:ext uri="{FF2B5EF4-FFF2-40B4-BE49-F238E27FC236}">
                <a16:creationId xmlns:a16="http://schemas.microsoft.com/office/drawing/2014/main" id="{02749E2B-ADF2-4447-A6DE-66AC0E66DB2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805733" y="4281230"/>
            <a:ext cx="691170" cy="411089"/>
          </a:xfrm>
          <a:prstGeom prst="rect">
            <a:avLst/>
          </a:prstGeom>
        </p:spPr>
      </p:pic>
      <p:pic>
        <p:nvPicPr>
          <p:cNvPr id="63" name="Picture 62">
            <a:extLst>
              <a:ext uri="{FF2B5EF4-FFF2-40B4-BE49-F238E27FC236}">
                <a16:creationId xmlns:a16="http://schemas.microsoft.com/office/drawing/2014/main" id="{3255AF17-F576-4755-AE0B-FDDA342CA70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394655" y="4662231"/>
            <a:ext cx="691170" cy="411089"/>
          </a:xfrm>
          <a:prstGeom prst="rect">
            <a:avLst/>
          </a:prstGeom>
        </p:spPr>
      </p:pic>
      <p:pic>
        <p:nvPicPr>
          <p:cNvPr id="64" name="Picture 63">
            <a:extLst>
              <a:ext uri="{FF2B5EF4-FFF2-40B4-BE49-F238E27FC236}">
                <a16:creationId xmlns:a16="http://schemas.microsoft.com/office/drawing/2014/main" id="{2B449ECD-1BB6-41E6-A465-3F50D50C7FD1}"/>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535023" y="4802599"/>
            <a:ext cx="691170" cy="411089"/>
          </a:xfrm>
          <a:prstGeom prst="rect">
            <a:avLst/>
          </a:prstGeom>
        </p:spPr>
      </p:pic>
      <p:pic>
        <p:nvPicPr>
          <p:cNvPr id="65" name="Picture 64">
            <a:extLst>
              <a:ext uri="{FF2B5EF4-FFF2-40B4-BE49-F238E27FC236}">
                <a16:creationId xmlns:a16="http://schemas.microsoft.com/office/drawing/2014/main" id="{FB9EC978-FBC0-4CEB-A1D1-E7D7CED3CBD0}"/>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236865" y="4702335"/>
            <a:ext cx="691170" cy="411089"/>
          </a:xfrm>
          <a:prstGeom prst="rect">
            <a:avLst/>
          </a:prstGeom>
        </p:spPr>
      </p:pic>
      <p:pic>
        <p:nvPicPr>
          <p:cNvPr id="66" name="Picture 65">
            <a:extLst>
              <a:ext uri="{FF2B5EF4-FFF2-40B4-BE49-F238E27FC236}">
                <a16:creationId xmlns:a16="http://schemas.microsoft.com/office/drawing/2014/main" id="{60C816F6-C15D-479D-B528-2E4A14EDC6B7}"/>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377233" y="4842704"/>
            <a:ext cx="691170" cy="411089"/>
          </a:xfrm>
          <a:prstGeom prst="rect">
            <a:avLst/>
          </a:prstGeom>
        </p:spPr>
      </p:pic>
      <p:pic>
        <p:nvPicPr>
          <p:cNvPr id="67" name="Picture 66">
            <a:extLst>
              <a:ext uri="{FF2B5EF4-FFF2-40B4-BE49-F238E27FC236}">
                <a16:creationId xmlns:a16="http://schemas.microsoft.com/office/drawing/2014/main" id="{B85B1EE5-E1B4-48E1-939D-6AB2FC32067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783050" y="4702336"/>
            <a:ext cx="691170" cy="411089"/>
          </a:xfrm>
          <a:prstGeom prst="rect">
            <a:avLst/>
          </a:prstGeom>
        </p:spPr>
      </p:pic>
      <p:pic>
        <p:nvPicPr>
          <p:cNvPr id="68" name="Picture 67">
            <a:extLst>
              <a:ext uri="{FF2B5EF4-FFF2-40B4-BE49-F238E27FC236}">
                <a16:creationId xmlns:a16="http://schemas.microsoft.com/office/drawing/2014/main" id="{A1DE4EE6-9121-4B50-86A8-431B573C0908}"/>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156655" y="4561968"/>
            <a:ext cx="691170" cy="411089"/>
          </a:xfrm>
          <a:prstGeom prst="rect">
            <a:avLst/>
          </a:prstGeom>
        </p:spPr>
      </p:pic>
      <p:pic>
        <p:nvPicPr>
          <p:cNvPr id="69" name="Picture 68">
            <a:extLst>
              <a:ext uri="{FF2B5EF4-FFF2-40B4-BE49-F238E27FC236}">
                <a16:creationId xmlns:a16="http://schemas.microsoft.com/office/drawing/2014/main" id="{640751C9-4675-4E00-A827-3FB13B265057}"/>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286996" y="4702336"/>
            <a:ext cx="691170" cy="411089"/>
          </a:xfrm>
          <a:prstGeom prst="rect">
            <a:avLst/>
          </a:prstGeom>
        </p:spPr>
      </p:pic>
      <p:pic>
        <p:nvPicPr>
          <p:cNvPr id="70" name="Picture 69">
            <a:extLst>
              <a:ext uri="{FF2B5EF4-FFF2-40B4-BE49-F238E27FC236}">
                <a16:creationId xmlns:a16="http://schemas.microsoft.com/office/drawing/2014/main" id="{5C4ED4B1-7BE3-4674-89B3-6D5094627AC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096496" y="4561966"/>
            <a:ext cx="691170" cy="411089"/>
          </a:xfrm>
          <a:prstGeom prst="rect">
            <a:avLst/>
          </a:prstGeom>
        </p:spPr>
      </p:pic>
      <p:pic>
        <p:nvPicPr>
          <p:cNvPr id="71" name="Picture 70">
            <a:extLst>
              <a:ext uri="{FF2B5EF4-FFF2-40B4-BE49-F238E27FC236}">
                <a16:creationId xmlns:a16="http://schemas.microsoft.com/office/drawing/2014/main" id="{18E38012-FED1-4EF2-B494-6BC26CBCBD5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236864" y="4702334"/>
            <a:ext cx="691170" cy="411089"/>
          </a:xfrm>
          <a:prstGeom prst="rect">
            <a:avLst/>
          </a:prstGeom>
        </p:spPr>
      </p:pic>
      <p:pic>
        <p:nvPicPr>
          <p:cNvPr id="72" name="Picture 71">
            <a:extLst>
              <a:ext uri="{FF2B5EF4-FFF2-40B4-BE49-F238E27FC236}">
                <a16:creationId xmlns:a16="http://schemas.microsoft.com/office/drawing/2014/main" id="{C0271142-D52D-4689-A796-765C778BCB51}"/>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492287" y="4421600"/>
            <a:ext cx="691170" cy="411089"/>
          </a:xfrm>
          <a:prstGeom prst="rect">
            <a:avLst/>
          </a:prstGeom>
        </p:spPr>
      </p:pic>
      <p:pic>
        <p:nvPicPr>
          <p:cNvPr id="73" name="Picture 72">
            <a:extLst>
              <a:ext uri="{FF2B5EF4-FFF2-40B4-BE49-F238E27FC236}">
                <a16:creationId xmlns:a16="http://schemas.microsoft.com/office/drawing/2014/main" id="{661FBC4A-113C-4484-BF3C-606C0461074B}"/>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016287" y="4421600"/>
            <a:ext cx="691170" cy="411089"/>
          </a:xfrm>
          <a:prstGeom prst="rect">
            <a:avLst/>
          </a:prstGeom>
        </p:spPr>
      </p:pic>
      <p:pic>
        <p:nvPicPr>
          <p:cNvPr id="74" name="Picture 73">
            <a:extLst>
              <a:ext uri="{FF2B5EF4-FFF2-40B4-BE49-F238E27FC236}">
                <a16:creationId xmlns:a16="http://schemas.microsoft.com/office/drawing/2014/main" id="{9C90C124-9DF8-43A8-9441-C857E228ECA0}"/>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123945" y="4381494"/>
            <a:ext cx="691170" cy="411089"/>
          </a:xfrm>
          <a:prstGeom prst="rect">
            <a:avLst/>
          </a:prstGeom>
        </p:spPr>
      </p:pic>
      <p:pic>
        <p:nvPicPr>
          <p:cNvPr id="75" name="Picture 74">
            <a:extLst>
              <a:ext uri="{FF2B5EF4-FFF2-40B4-BE49-F238E27FC236}">
                <a16:creationId xmlns:a16="http://schemas.microsoft.com/office/drawing/2014/main" id="{65D4FF07-BF68-4628-969B-77F2CB688B99}"/>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642682" y="4561968"/>
            <a:ext cx="691170" cy="411089"/>
          </a:xfrm>
          <a:prstGeom prst="rect">
            <a:avLst/>
          </a:prstGeom>
        </p:spPr>
      </p:pic>
      <p:pic>
        <p:nvPicPr>
          <p:cNvPr id="76" name="Picture 75">
            <a:extLst>
              <a:ext uri="{FF2B5EF4-FFF2-40B4-BE49-F238E27FC236}">
                <a16:creationId xmlns:a16="http://schemas.microsoft.com/office/drawing/2014/main" id="{D714272B-A7AD-4391-A8D3-9FE070B1AEF2}"/>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923419" y="4842705"/>
            <a:ext cx="691170" cy="411089"/>
          </a:xfrm>
          <a:prstGeom prst="rect">
            <a:avLst/>
          </a:prstGeom>
        </p:spPr>
      </p:pic>
      <p:pic>
        <p:nvPicPr>
          <p:cNvPr id="77" name="Picture 76">
            <a:extLst>
              <a:ext uri="{FF2B5EF4-FFF2-40B4-BE49-F238E27FC236}">
                <a16:creationId xmlns:a16="http://schemas.microsoft.com/office/drawing/2014/main" id="{94D8ADC7-444C-4973-AF30-8E48EEC1959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063787" y="4983074"/>
            <a:ext cx="691170" cy="411089"/>
          </a:xfrm>
          <a:prstGeom prst="rect">
            <a:avLst/>
          </a:prstGeom>
        </p:spPr>
      </p:pic>
      <p:pic>
        <p:nvPicPr>
          <p:cNvPr id="78" name="Picture 77">
            <a:extLst>
              <a:ext uri="{FF2B5EF4-FFF2-40B4-BE49-F238E27FC236}">
                <a16:creationId xmlns:a16="http://schemas.microsoft.com/office/drawing/2014/main" id="{E006D9CF-41A0-4E11-B91D-98BDDF4472B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264313" y="4521862"/>
            <a:ext cx="691170" cy="411089"/>
          </a:xfrm>
          <a:prstGeom prst="rect">
            <a:avLst/>
          </a:prstGeom>
        </p:spPr>
      </p:pic>
      <p:pic>
        <p:nvPicPr>
          <p:cNvPr id="79" name="Picture 78">
            <a:extLst>
              <a:ext uri="{FF2B5EF4-FFF2-40B4-BE49-F238E27FC236}">
                <a16:creationId xmlns:a16="http://schemas.microsoft.com/office/drawing/2014/main" id="{C803857D-93B9-4AD1-B12C-205CE69B70BC}"/>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946101" y="4421598"/>
            <a:ext cx="691170" cy="411089"/>
          </a:xfrm>
          <a:prstGeom prst="rect">
            <a:avLst/>
          </a:prstGeom>
        </p:spPr>
      </p:pic>
      <p:pic>
        <p:nvPicPr>
          <p:cNvPr id="80" name="Picture 79">
            <a:extLst>
              <a:ext uri="{FF2B5EF4-FFF2-40B4-BE49-F238E27FC236}">
                <a16:creationId xmlns:a16="http://schemas.microsoft.com/office/drawing/2014/main" id="{3DDF1EE6-24DA-4279-ABD6-139FA309CE0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535023" y="4802599"/>
            <a:ext cx="691170" cy="411089"/>
          </a:xfrm>
          <a:prstGeom prst="rect">
            <a:avLst/>
          </a:prstGeom>
        </p:spPr>
      </p:pic>
      <p:pic>
        <p:nvPicPr>
          <p:cNvPr id="81" name="Picture 80">
            <a:extLst>
              <a:ext uri="{FF2B5EF4-FFF2-40B4-BE49-F238E27FC236}">
                <a16:creationId xmlns:a16="http://schemas.microsoft.com/office/drawing/2014/main" id="{8ABB6F4B-E5E8-411D-BDE0-31E9139442E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675391" y="4942967"/>
            <a:ext cx="691170" cy="411089"/>
          </a:xfrm>
          <a:prstGeom prst="rect">
            <a:avLst/>
          </a:prstGeom>
        </p:spPr>
      </p:pic>
      <p:pic>
        <p:nvPicPr>
          <p:cNvPr id="82" name="Picture 81">
            <a:extLst>
              <a:ext uri="{FF2B5EF4-FFF2-40B4-BE49-F238E27FC236}">
                <a16:creationId xmlns:a16="http://schemas.microsoft.com/office/drawing/2014/main" id="{2478159B-003D-4457-9C19-547E79A29970}"/>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377233" y="4842703"/>
            <a:ext cx="691170" cy="411089"/>
          </a:xfrm>
          <a:prstGeom prst="rect">
            <a:avLst/>
          </a:prstGeom>
        </p:spPr>
      </p:pic>
      <p:pic>
        <p:nvPicPr>
          <p:cNvPr id="83" name="Picture 82">
            <a:extLst>
              <a:ext uri="{FF2B5EF4-FFF2-40B4-BE49-F238E27FC236}">
                <a16:creationId xmlns:a16="http://schemas.microsoft.com/office/drawing/2014/main" id="{C5C53032-5B31-4FAD-BE52-78B92B31C9C4}"/>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517601" y="4983072"/>
            <a:ext cx="691170" cy="411089"/>
          </a:xfrm>
          <a:prstGeom prst="rect">
            <a:avLst/>
          </a:prstGeom>
        </p:spPr>
      </p:pic>
      <p:pic>
        <p:nvPicPr>
          <p:cNvPr id="84" name="Picture 83">
            <a:extLst>
              <a:ext uri="{FF2B5EF4-FFF2-40B4-BE49-F238E27FC236}">
                <a16:creationId xmlns:a16="http://schemas.microsoft.com/office/drawing/2014/main" id="{249B6DA6-3CB0-46E3-80AB-9B12E06A6145}"/>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923418" y="4842704"/>
            <a:ext cx="691170" cy="411089"/>
          </a:xfrm>
          <a:prstGeom prst="rect">
            <a:avLst/>
          </a:prstGeom>
        </p:spPr>
      </p:pic>
      <p:pic>
        <p:nvPicPr>
          <p:cNvPr id="85" name="Picture 84">
            <a:extLst>
              <a:ext uri="{FF2B5EF4-FFF2-40B4-BE49-F238E27FC236}">
                <a16:creationId xmlns:a16="http://schemas.microsoft.com/office/drawing/2014/main" id="{FCB5AD16-4035-4A04-AF78-99220113639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297023" y="4702336"/>
            <a:ext cx="691170" cy="411089"/>
          </a:xfrm>
          <a:prstGeom prst="rect">
            <a:avLst/>
          </a:prstGeom>
        </p:spPr>
      </p:pic>
      <p:pic>
        <p:nvPicPr>
          <p:cNvPr id="86" name="Picture 85">
            <a:extLst>
              <a:ext uri="{FF2B5EF4-FFF2-40B4-BE49-F238E27FC236}">
                <a16:creationId xmlns:a16="http://schemas.microsoft.com/office/drawing/2014/main" id="{43F8497D-E950-4EED-B883-0A950FF31FFC}"/>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427364" y="4842704"/>
            <a:ext cx="691170" cy="411089"/>
          </a:xfrm>
          <a:prstGeom prst="rect">
            <a:avLst/>
          </a:prstGeom>
        </p:spPr>
      </p:pic>
      <p:pic>
        <p:nvPicPr>
          <p:cNvPr id="87" name="Picture 86">
            <a:extLst>
              <a:ext uri="{FF2B5EF4-FFF2-40B4-BE49-F238E27FC236}">
                <a16:creationId xmlns:a16="http://schemas.microsoft.com/office/drawing/2014/main" id="{7E61073E-5883-42BA-B0D4-F2B3F65CA479}"/>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236864" y="4702334"/>
            <a:ext cx="691170" cy="411089"/>
          </a:xfrm>
          <a:prstGeom prst="rect">
            <a:avLst/>
          </a:prstGeom>
        </p:spPr>
      </p:pic>
      <p:pic>
        <p:nvPicPr>
          <p:cNvPr id="88" name="Picture 87">
            <a:extLst>
              <a:ext uri="{FF2B5EF4-FFF2-40B4-BE49-F238E27FC236}">
                <a16:creationId xmlns:a16="http://schemas.microsoft.com/office/drawing/2014/main" id="{5B8A2A28-D6AD-40AE-9585-AF4B784A70C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377232" y="4842702"/>
            <a:ext cx="691170" cy="411089"/>
          </a:xfrm>
          <a:prstGeom prst="rect">
            <a:avLst/>
          </a:prstGeom>
        </p:spPr>
      </p:pic>
      <p:pic>
        <p:nvPicPr>
          <p:cNvPr id="89" name="Picture 88">
            <a:extLst>
              <a:ext uri="{FF2B5EF4-FFF2-40B4-BE49-F238E27FC236}">
                <a16:creationId xmlns:a16="http://schemas.microsoft.com/office/drawing/2014/main" id="{629F6114-C4C2-4C0A-BC4D-6C0A74829513}"/>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632655" y="4561968"/>
            <a:ext cx="691170" cy="411089"/>
          </a:xfrm>
          <a:prstGeom prst="rect">
            <a:avLst/>
          </a:prstGeom>
        </p:spPr>
      </p:pic>
      <p:pic>
        <p:nvPicPr>
          <p:cNvPr id="90" name="Picture 89">
            <a:extLst>
              <a:ext uri="{FF2B5EF4-FFF2-40B4-BE49-F238E27FC236}">
                <a16:creationId xmlns:a16="http://schemas.microsoft.com/office/drawing/2014/main" id="{85945716-0476-4944-B29F-2C89FD27FBF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156655" y="4561968"/>
            <a:ext cx="691170" cy="411089"/>
          </a:xfrm>
          <a:prstGeom prst="rect">
            <a:avLst/>
          </a:prstGeom>
        </p:spPr>
      </p:pic>
      <p:pic>
        <p:nvPicPr>
          <p:cNvPr id="91" name="Picture 90">
            <a:extLst>
              <a:ext uri="{FF2B5EF4-FFF2-40B4-BE49-F238E27FC236}">
                <a16:creationId xmlns:a16="http://schemas.microsoft.com/office/drawing/2014/main" id="{4335B89F-93DC-4B37-92BA-944E7475E5A4}"/>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264313" y="4521862"/>
            <a:ext cx="691170" cy="411089"/>
          </a:xfrm>
          <a:prstGeom prst="rect">
            <a:avLst/>
          </a:prstGeom>
        </p:spPr>
      </p:pic>
      <p:pic>
        <p:nvPicPr>
          <p:cNvPr id="92" name="Picture 91">
            <a:extLst>
              <a:ext uri="{FF2B5EF4-FFF2-40B4-BE49-F238E27FC236}">
                <a16:creationId xmlns:a16="http://schemas.microsoft.com/office/drawing/2014/main" id="{E68FED40-028C-489E-8BBF-F5C1A7A69328}"/>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783050" y="4702336"/>
            <a:ext cx="691170" cy="411089"/>
          </a:xfrm>
          <a:prstGeom prst="rect">
            <a:avLst/>
          </a:prstGeom>
        </p:spPr>
      </p:pic>
      <p:pic>
        <p:nvPicPr>
          <p:cNvPr id="93" name="Picture 92">
            <a:extLst>
              <a:ext uri="{FF2B5EF4-FFF2-40B4-BE49-F238E27FC236}">
                <a16:creationId xmlns:a16="http://schemas.microsoft.com/office/drawing/2014/main" id="{8314407E-D808-4B74-A2DC-3E8BEC57834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063787" y="4983073"/>
            <a:ext cx="691170" cy="411089"/>
          </a:xfrm>
          <a:prstGeom prst="rect">
            <a:avLst/>
          </a:prstGeom>
        </p:spPr>
      </p:pic>
      <p:pic>
        <p:nvPicPr>
          <p:cNvPr id="94" name="Picture 93">
            <a:extLst>
              <a:ext uri="{FF2B5EF4-FFF2-40B4-BE49-F238E27FC236}">
                <a16:creationId xmlns:a16="http://schemas.microsoft.com/office/drawing/2014/main" id="{06EC96CA-8CC2-4535-B0E3-2520831A7F5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204155" y="5123442"/>
            <a:ext cx="691170" cy="411089"/>
          </a:xfrm>
          <a:prstGeom prst="rect">
            <a:avLst/>
          </a:prstGeom>
        </p:spPr>
      </p:pic>
      <p:pic>
        <p:nvPicPr>
          <p:cNvPr id="95" name="Picture 94">
            <a:extLst>
              <a:ext uri="{FF2B5EF4-FFF2-40B4-BE49-F238E27FC236}">
                <a16:creationId xmlns:a16="http://schemas.microsoft.com/office/drawing/2014/main" id="{339AB379-5CFD-4243-8F49-5072E4DAD08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404681" y="4662230"/>
            <a:ext cx="691170" cy="411089"/>
          </a:xfrm>
          <a:prstGeom prst="rect">
            <a:avLst/>
          </a:prstGeom>
        </p:spPr>
      </p:pic>
      <p:pic>
        <p:nvPicPr>
          <p:cNvPr id="96" name="Picture 95">
            <a:extLst>
              <a:ext uri="{FF2B5EF4-FFF2-40B4-BE49-F238E27FC236}">
                <a16:creationId xmlns:a16="http://schemas.microsoft.com/office/drawing/2014/main" id="{A016B272-786B-45BF-9830-E61E5F1923C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086469" y="4561966"/>
            <a:ext cx="691170" cy="411089"/>
          </a:xfrm>
          <a:prstGeom prst="rect">
            <a:avLst/>
          </a:prstGeom>
        </p:spPr>
      </p:pic>
      <p:pic>
        <p:nvPicPr>
          <p:cNvPr id="97" name="Picture 96">
            <a:extLst>
              <a:ext uri="{FF2B5EF4-FFF2-40B4-BE49-F238E27FC236}">
                <a16:creationId xmlns:a16="http://schemas.microsoft.com/office/drawing/2014/main" id="{022B34A8-FCD5-4557-948E-585ABB0F70E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675391" y="4942967"/>
            <a:ext cx="691170" cy="411089"/>
          </a:xfrm>
          <a:prstGeom prst="rect">
            <a:avLst/>
          </a:prstGeom>
        </p:spPr>
      </p:pic>
      <p:pic>
        <p:nvPicPr>
          <p:cNvPr id="98" name="Picture 97">
            <a:extLst>
              <a:ext uri="{FF2B5EF4-FFF2-40B4-BE49-F238E27FC236}">
                <a16:creationId xmlns:a16="http://schemas.microsoft.com/office/drawing/2014/main" id="{6E41A0D6-E179-4366-A31A-6D9B42AE6049}"/>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815759" y="5083335"/>
            <a:ext cx="691170" cy="411089"/>
          </a:xfrm>
          <a:prstGeom prst="rect">
            <a:avLst/>
          </a:prstGeom>
        </p:spPr>
      </p:pic>
      <p:pic>
        <p:nvPicPr>
          <p:cNvPr id="99" name="Picture 98">
            <a:extLst>
              <a:ext uri="{FF2B5EF4-FFF2-40B4-BE49-F238E27FC236}">
                <a16:creationId xmlns:a16="http://schemas.microsoft.com/office/drawing/2014/main" id="{8523586A-AB89-4030-9F73-A05A1F4B9B4C}"/>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517601" y="4983071"/>
            <a:ext cx="691170" cy="411089"/>
          </a:xfrm>
          <a:prstGeom prst="rect">
            <a:avLst/>
          </a:prstGeom>
        </p:spPr>
      </p:pic>
      <p:pic>
        <p:nvPicPr>
          <p:cNvPr id="100" name="Picture 99">
            <a:extLst>
              <a:ext uri="{FF2B5EF4-FFF2-40B4-BE49-F238E27FC236}">
                <a16:creationId xmlns:a16="http://schemas.microsoft.com/office/drawing/2014/main" id="{FF51EE5F-98A3-422D-9731-92BFD569FECC}"/>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657969" y="5123440"/>
            <a:ext cx="691170" cy="411089"/>
          </a:xfrm>
          <a:prstGeom prst="rect">
            <a:avLst/>
          </a:prstGeom>
        </p:spPr>
      </p:pic>
      <p:pic>
        <p:nvPicPr>
          <p:cNvPr id="101" name="Picture 100">
            <a:extLst>
              <a:ext uri="{FF2B5EF4-FFF2-40B4-BE49-F238E27FC236}">
                <a16:creationId xmlns:a16="http://schemas.microsoft.com/office/drawing/2014/main" id="{7CCE5CE9-E528-4175-A887-9603ED37ECE8}"/>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662734" y="5173572"/>
            <a:ext cx="691170" cy="381011"/>
          </a:xfrm>
          <a:prstGeom prst="rect">
            <a:avLst/>
          </a:prstGeom>
        </p:spPr>
      </p:pic>
      <p:pic>
        <p:nvPicPr>
          <p:cNvPr id="102" name="Picture 101">
            <a:extLst>
              <a:ext uri="{FF2B5EF4-FFF2-40B4-BE49-F238E27FC236}">
                <a16:creationId xmlns:a16="http://schemas.microsoft.com/office/drawing/2014/main" id="{CC877588-D8C0-4EAD-80FC-A9B97F36088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036339" y="5033204"/>
            <a:ext cx="691170" cy="381011"/>
          </a:xfrm>
          <a:prstGeom prst="rect">
            <a:avLst/>
          </a:prstGeom>
        </p:spPr>
      </p:pic>
      <p:pic>
        <p:nvPicPr>
          <p:cNvPr id="103" name="Picture 102">
            <a:extLst>
              <a:ext uri="{FF2B5EF4-FFF2-40B4-BE49-F238E27FC236}">
                <a16:creationId xmlns:a16="http://schemas.microsoft.com/office/drawing/2014/main" id="{44ACC7EE-8E80-4AD2-B5E1-91DFFE652871}"/>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166680" y="5173572"/>
            <a:ext cx="691170" cy="381011"/>
          </a:xfrm>
          <a:prstGeom prst="rect">
            <a:avLst/>
          </a:prstGeom>
        </p:spPr>
      </p:pic>
      <p:pic>
        <p:nvPicPr>
          <p:cNvPr id="104" name="Picture 103">
            <a:extLst>
              <a:ext uri="{FF2B5EF4-FFF2-40B4-BE49-F238E27FC236}">
                <a16:creationId xmlns:a16="http://schemas.microsoft.com/office/drawing/2014/main" id="{6B4F49B1-D518-41F1-A994-5BC69940CE53}"/>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976180" y="5033202"/>
            <a:ext cx="691170" cy="381011"/>
          </a:xfrm>
          <a:prstGeom prst="rect">
            <a:avLst/>
          </a:prstGeom>
        </p:spPr>
      </p:pic>
      <p:pic>
        <p:nvPicPr>
          <p:cNvPr id="105" name="Picture 104">
            <a:extLst>
              <a:ext uri="{FF2B5EF4-FFF2-40B4-BE49-F238E27FC236}">
                <a16:creationId xmlns:a16="http://schemas.microsoft.com/office/drawing/2014/main" id="{B91BD0A0-FAC0-4011-A11F-222D0EA9D285}"/>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116548" y="5173570"/>
            <a:ext cx="691170" cy="381011"/>
          </a:xfrm>
          <a:prstGeom prst="rect">
            <a:avLst/>
          </a:prstGeom>
        </p:spPr>
      </p:pic>
      <p:pic>
        <p:nvPicPr>
          <p:cNvPr id="106" name="Picture 105">
            <a:extLst>
              <a:ext uri="{FF2B5EF4-FFF2-40B4-BE49-F238E27FC236}">
                <a16:creationId xmlns:a16="http://schemas.microsoft.com/office/drawing/2014/main" id="{51EC03B0-0F6F-47D1-8CAD-F495513628D9}"/>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371971" y="4892836"/>
            <a:ext cx="691170" cy="381011"/>
          </a:xfrm>
          <a:prstGeom prst="rect">
            <a:avLst/>
          </a:prstGeom>
        </p:spPr>
      </p:pic>
      <p:pic>
        <p:nvPicPr>
          <p:cNvPr id="107" name="Picture 106">
            <a:extLst>
              <a:ext uri="{FF2B5EF4-FFF2-40B4-BE49-F238E27FC236}">
                <a16:creationId xmlns:a16="http://schemas.microsoft.com/office/drawing/2014/main" id="{CA2EDD5D-07FB-4EE7-A386-F9FA7319B2B5}"/>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895971" y="4892836"/>
            <a:ext cx="691170" cy="381011"/>
          </a:xfrm>
          <a:prstGeom prst="rect">
            <a:avLst/>
          </a:prstGeom>
        </p:spPr>
      </p:pic>
      <p:pic>
        <p:nvPicPr>
          <p:cNvPr id="108" name="Picture 107">
            <a:extLst>
              <a:ext uri="{FF2B5EF4-FFF2-40B4-BE49-F238E27FC236}">
                <a16:creationId xmlns:a16="http://schemas.microsoft.com/office/drawing/2014/main" id="{24128DB0-0608-4ACF-A969-3EDDE2A9C44C}"/>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003629" y="4852730"/>
            <a:ext cx="691170" cy="381011"/>
          </a:xfrm>
          <a:prstGeom prst="rect">
            <a:avLst/>
          </a:prstGeom>
        </p:spPr>
      </p:pic>
      <p:pic>
        <p:nvPicPr>
          <p:cNvPr id="109" name="Picture 108">
            <a:extLst>
              <a:ext uri="{FF2B5EF4-FFF2-40B4-BE49-F238E27FC236}">
                <a16:creationId xmlns:a16="http://schemas.microsoft.com/office/drawing/2014/main" id="{1C8BCA84-9B02-4098-9AAD-C28211A0BDF4}"/>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522366" y="5033204"/>
            <a:ext cx="691170" cy="381011"/>
          </a:xfrm>
          <a:prstGeom prst="rect">
            <a:avLst/>
          </a:prstGeom>
        </p:spPr>
      </p:pic>
      <p:pic>
        <p:nvPicPr>
          <p:cNvPr id="110" name="Picture 109">
            <a:extLst>
              <a:ext uri="{FF2B5EF4-FFF2-40B4-BE49-F238E27FC236}">
                <a16:creationId xmlns:a16="http://schemas.microsoft.com/office/drawing/2014/main" id="{303DE6CD-3732-43CF-990C-BB3EC45B3DE9}"/>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803103" y="5313941"/>
            <a:ext cx="691170" cy="381011"/>
          </a:xfrm>
          <a:prstGeom prst="rect">
            <a:avLst/>
          </a:prstGeom>
        </p:spPr>
      </p:pic>
      <p:pic>
        <p:nvPicPr>
          <p:cNvPr id="111" name="Picture 110">
            <a:extLst>
              <a:ext uri="{FF2B5EF4-FFF2-40B4-BE49-F238E27FC236}">
                <a16:creationId xmlns:a16="http://schemas.microsoft.com/office/drawing/2014/main" id="{E502B989-0CAE-4B28-A242-3CDD696598E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8943471" y="5454310"/>
            <a:ext cx="691170" cy="381011"/>
          </a:xfrm>
          <a:prstGeom prst="rect">
            <a:avLst/>
          </a:prstGeom>
        </p:spPr>
      </p:pic>
      <p:pic>
        <p:nvPicPr>
          <p:cNvPr id="112" name="Picture 111">
            <a:extLst>
              <a:ext uri="{FF2B5EF4-FFF2-40B4-BE49-F238E27FC236}">
                <a16:creationId xmlns:a16="http://schemas.microsoft.com/office/drawing/2014/main" id="{1D951D26-7E0E-42B2-8853-8F2F5F0E297A}"/>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143997" y="4993098"/>
            <a:ext cx="691170" cy="381011"/>
          </a:xfrm>
          <a:prstGeom prst="rect">
            <a:avLst/>
          </a:prstGeom>
        </p:spPr>
      </p:pic>
      <p:pic>
        <p:nvPicPr>
          <p:cNvPr id="113" name="Picture 112">
            <a:extLst>
              <a:ext uri="{FF2B5EF4-FFF2-40B4-BE49-F238E27FC236}">
                <a16:creationId xmlns:a16="http://schemas.microsoft.com/office/drawing/2014/main" id="{94D744A8-7E7A-4440-A9FD-9C0A53806FBD}"/>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825785" y="4892834"/>
            <a:ext cx="691170" cy="381011"/>
          </a:xfrm>
          <a:prstGeom prst="rect">
            <a:avLst/>
          </a:prstGeom>
        </p:spPr>
      </p:pic>
      <p:pic>
        <p:nvPicPr>
          <p:cNvPr id="114" name="Picture 113">
            <a:extLst>
              <a:ext uri="{FF2B5EF4-FFF2-40B4-BE49-F238E27FC236}">
                <a16:creationId xmlns:a16="http://schemas.microsoft.com/office/drawing/2014/main" id="{3A9A5085-F474-4F0D-B2A4-AC7BC4835BE7}"/>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414707" y="5273835"/>
            <a:ext cx="691170" cy="381011"/>
          </a:xfrm>
          <a:prstGeom prst="rect">
            <a:avLst/>
          </a:prstGeom>
        </p:spPr>
      </p:pic>
      <p:pic>
        <p:nvPicPr>
          <p:cNvPr id="115" name="Picture 114">
            <a:extLst>
              <a:ext uri="{FF2B5EF4-FFF2-40B4-BE49-F238E27FC236}">
                <a16:creationId xmlns:a16="http://schemas.microsoft.com/office/drawing/2014/main" id="{74E09610-8ADC-493B-ADED-FA236FDF28A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555075" y="5414203"/>
            <a:ext cx="691170" cy="381011"/>
          </a:xfrm>
          <a:prstGeom prst="rect">
            <a:avLst/>
          </a:prstGeom>
        </p:spPr>
      </p:pic>
      <p:pic>
        <p:nvPicPr>
          <p:cNvPr id="116" name="Picture 115">
            <a:extLst>
              <a:ext uri="{FF2B5EF4-FFF2-40B4-BE49-F238E27FC236}">
                <a16:creationId xmlns:a16="http://schemas.microsoft.com/office/drawing/2014/main" id="{21173A6F-A54B-4528-B1B1-D175FFC9BE8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256917" y="5313939"/>
            <a:ext cx="691170" cy="381011"/>
          </a:xfrm>
          <a:prstGeom prst="rect">
            <a:avLst/>
          </a:prstGeom>
        </p:spPr>
      </p:pic>
      <p:pic>
        <p:nvPicPr>
          <p:cNvPr id="117" name="Picture 116">
            <a:extLst>
              <a:ext uri="{FF2B5EF4-FFF2-40B4-BE49-F238E27FC236}">
                <a16:creationId xmlns:a16="http://schemas.microsoft.com/office/drawing/2014/main" id="{2836BB11-8417-4A0B-9BEB-7D2FA3D94D03}"/>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397285" y="5454308"/>
            <a:ext cx="691170" cy="381011"/>
          </a:xfrm>
          <a:prstGeom prst="rect">
            <a:avLst/>
          </a:prstGeom>
        </p:spPr>
      </p:pic>
      <p:pic>
        <p:nvPicPr>
          <p:cNvPr id="118" name="Picture 117">
            <a:extLst>
              <a:ext uri="{FF2B5EF4-FFF2-40B4-BE49-F238E27FC236}">
                <a16:creationId xmlns:a16="http://schemas.microsoft.com/office/drawing/2014/main" id="{66AEE5B7-4F8E-4127-8E01-D89E02ED0856}"/>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226837" y="4702334"/>
            <a:ext cx="691170" cy="411089"/>
          </a:xfrm>
          <a:prstGeom prst="rect">
            <a:avLst/>
          </a:prstGeom>
        </p:spPr>
      </p:pic>
      <p:pic>
        <p:nvPicPr>
          <p:cNvPr id="119" name="Picture 118">
            <a:extLst>
              <a:ext uri="{FF2B5EF4-FFF2-40B4-BE49-F238E27FC236}">
                <a16:creationId xmlns:a16="http://schemas.microsoft.com/office/drawing/2014/main" id="{377535C3-EB74-4D44-A006-42C40AB5F977}"/>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367205" y="4842702"/>
            <a:ext cx="691170" cy="411089"/>
          </a:xfrm>
          <a:prstGeom prst="rect">
            <a:avLst/>
          </a:prstGeom>
        </p:spPr>
      </p:pic>
      <p:pic>
        <p:nvPicPr>
          <p:cNvPr id="120" name="Picture 119">
            <a:extLst>
              <a:ext uri="{FF2B5EF4-FFF2-40B4-BE49-F238E27FC236}">
                <a16:creationId xmlns:a16="http://schemas.microsoft.com/office/drawing/2014/main" id="{7AA5662E-CEF1-4C85-B897-691A158CEBCE}"/>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567732" y="4321334"/>
            <a:ext cx="691170" cy="411089"/>
          </a:xfrm>
          <a:prstGeom prst="rect">
            <a:avLst/>
          </a:prstGeom>
        </p:spPr>
      </p:pic>
      <p:pic>
        <p:nvPicPr>
          <p:cNvPr id="121" name="Picture 120">
            <a:extLst>
              <a:ext uri="{FF2B5EF4-FFF2-40B4-BE49-F238E27FC236}">
                <a16:creationId xmlns:a16="http://schemas.microsoft.com/office/drawing/2014/main" id="{95BB3B70-A724-4418-AE5A-A60724A3F2D3}"/>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708100" y="4461702"/>
            <a:ext cx="691170" cy="411089"/>
          </a:xfrm>
          <a:prstGeom prst="rect">
            <a:avLst/>
          </a:prstGeom>
        </p:spPr>
      </p:pic>
      <p:pic>
        <p:nvPicPr>
          <p:cNvPr id="122" name="Picture 121">
            <a:extLst>
              <a:ext uri="{FF2B5EF4-FFF2-40B4-BE49-F238E27FC236}">
                <a16:creationId xmlns:a16="http://schemas.microsoft.com/office/drawing/2014/main" id="{54C5B256-FA40-4491-BCCB-F621D2B9314C}"/>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848468" y="4602070"/>
            <a:ext cx="691170" cy="411089"/>
          </a:xfrm>
          <a:prstGeom prst="rect">
            <a:avLst/>
          </a:prstGeom>
        </p:spPr>
      </p:pic>
      <p:pic>
        <p:nvPicPr>
          <p:cNvPr id="123" name="Picture 122">
            <a:extLst>
              <a:ext uri="{FF2B5EF4-FFF2-40B4-BE49-F238E27FC236}">
                <a16:creationId xmlns:a16="http://schemas.microsoft.com/office/drawing/2014/main" id="{D4E4D60C-1335-4E94-956F-D9F3E0E5D20D}"/>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988837" y="4742439"/>
            <a:ext cx="691170" cy="411089"/>
          </a:xfrm>
          <a:prstGeom prst="rect">
            <a:avLst/>
          </a:prstGeom>
        </p:spPr>
      </p:pic>
      <p:pic>
        <p:nvPicPr>
          <p:cNvPr id="124" name="Picture 123">
            <a:extLst>
              <a:ext uri="{FF2B5EF4-FFF2-40B4-BE49-F238E27FC236}">
                <a16:creationId xmlns:a16="http://schemas.microsoft.com/office/drawing/2014/main" id="{09E33699-C238-4DB5-9B3F-E4F5CA1EEA98}"/>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1129205" y="4882807"/>
            <a:ext cx="691170" cy="411089"/>
          </a:xfrm>
          <a:prstGeom prst="rect">
            <a:avLst/>
          </a:prstGeom>
        </p:spPr>
      </p:pic>
      <p:pic>
        <p:nvPicPr>
          <p:cNvPr id="125" name="Picture 124">
            <a:extLst>
              <a:ext uri="{FF2B5EF4-FFF2-40B4-BE49-F238E27FC236}">
                <a16:creationId xmlns:a16="http://schemas.microsoft.com/office/drawing/2014/main" id="{94F20FE2-A8B3-4D95-98E8-3577285E9CBD}"/>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1269574" y="5023176"/>
            <a:ext cx="691170" cy="411089"/>
          </a:xfrm>
          <a:prstGeom prst="rect">
            <a:avLst/>
          </a:prstGeom>
        </p:spPr>
      </p:pic>
      <p:pic>
        <p:nvPicPr>
          <p:cNvPr id="126" name="Picture 125">
            <a:extLst>
              <a:ext uri="{FF2B5EF4-FFF2-40B4-BE49-F238E27FC236}">
                <a16:creationId xmlns:a16="http://schemas.microsoft.com/office/drawing/2014/main" id="{2B71248C-E381-497E-909B-6CBD373F172F}"/>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858495" y="5293886"/>
            <a:ext cx="691170" cy="411089"/>
          </a:xfrm>
          <a:prstGeom prst="rect">
            <a:avLst/>
          </a:prstGeom>
        </p:spPr>
      </p:pic>
      <p:pic>
        <p:nvPicPr>
          <p:cNvPr id="127" name="Picture 126">
            <a:extLst>
              <a:ext uri="{FF2B5EF4-FFF2-40B4-BE49-F238E27FC236}">
                <a16:creationId xmlns:a16="http://schemas.microsoft.com/office/drawing/2014/main" id="{181C3663-CD8C-4DF0-84B0-24256C1A1B3F}"/>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545049" y="4802598"/>
            <a:ext cx="691170" cy="411089"/>
          </a:xfrm>
          <a:prstGeom prst="rect">
            <a:avLst/>
          </a:prstGeom>
        </p:spPr>
      </p:pic>
      <p:pic>
        <p:nvPicPr>
          <p:cNvPr id="128" name="Picture 127">
            <a:extLst>
              <a:ext uri="{FF2B5EF4-FFF2-40B4-BE49-F238E27FC236}">
                <a16:creationId xmlns:a16="http://schemas.microsoft.com/office/drawing/2014/main" id="{2014657B-C905-4D90-BC40-478455E2E668}"/>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685417" y="4942966"/>
            <a:ext cx="691170" cy="411089"/>
          </a:xfrm>
          <a:prstGeom prst="rect">
            <a:avLst/>
          </a:prstGeom>
        </p:spPr>
      </p:pic>
      <p:pic>
        <p:nvPicPr>
          <p:cNvPr id="129" name="Picture 128">
            <a:extLst>
              <a:ext uri="{FF2B5EF4-FFF2-40B4-BE49-F238E27FC236}">
                <a16:creationId xmlns:a16="http://schemas.microsoft.com/office/drawing/2014/main" id="{AF6BF79C-DCA4-4A5C-94B7-CE434D097FF3}"/>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414707" y="5534519"/>
            <a:ext cx="691170" cy="411089"/>
          </a:xfrm>
          <a:prstGeom prst="rect">
            <a:avLst/>
          </a:prstGeom>
        </p:spPr>
      </p:pic>
      <p:pic>
        <p:nvPicPr>
          <p:cNvPr id="130" name="Picture 129">
            <a:extLst>
              <a:ext uri="{FF2B5EF4-FFF2-40B4-BE49-F238E27FC236}">
                <a16:creationId xmlns:a16="http://schemas.microsoft.com/office/drawing/2014/main" id="{588C3621-2BA3-4AFE-B989-EED374B8F27D}"/>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9966154" y="5223703"/>
            <a:ext cx="691170" cy="411089"/>
          </a:xfrm>
          <a:prstGeom prst="rect">
            <a:avLst/>
          </a:prstGeom>
        </p:spPr>
      </p:pic>
      <p:pic>
        <p:nvPicPr>
          <p:cNvPr id="131" name="Picture 130">
            <a:extLst>
              <a:ext uri="{FF2B5EF4-FFF2-40B4-BE49-F238E27FC236}">
                <a16:creationId xmlns:a16="http://schemas.microsoft.com/office/drawing/2014/main" id="{7EF4D968-CE0B-407C-ABBC-E3ED736DF537}"/>
              </a:ext>
            </a:extLst>
          </p:cNvPr>
          <p:cNvPicPr>
            <a:picLocks noChangeAspect="1"/>
          </p:cNvPicPr>
          <p:nvPr/>
        </p:nvPicPr>
        <p:blipFill rotWithShape="1">
          <a:blip r:embed="rId5">
            <a:extLst>
              <a:ext uri="{28A0092B-C50C-407E-A947-70E740481C1C}">
                <a14:useLocalDpi xmlns:a14="http://schemas.microsoft.com/office/drawing/2010/main" val="0"/>
              </a:ext>
            </a:extLst>
          </a:blip>
          <a:srcRect l="24280" t="14474" r="14295" b="21345"/>
          <a:stretch/>
        </p:blipFill>
        <p:spPr>
          <a:xfrm>
            <a:off x="10106523" y="5364072"/>
            <a:ext cx="691170" cy="411089"/>
          </a:xfrm>
          <a:prstGeom prst="rect">
            <a:avLst/>
          </a:prstGeom>
        </p:spPr>
      </p:pic>
      <p:pic>
        <p:nvPicPr>
          <p:cNvPr id="30" name="Audio 29">
            <a:hlinkClick r:id="" action="ppaction://media"/>
            <a:extLst>
              <a:ext uri="{FF2B5EF4-FFF2-40B4-BE49-F238E27FC236}">
                <a16:creationId xmlns:a16="http://schemas.microsoft.com/office/drawing/2014/main" id="{23385B99-DBAD-4F47-A830-208155AD4B2E}"/>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57989467"/>
      </p:ext>
    </p:extLst>
  </p:cSld>
  <p:clrMapOvr>
    <a:masterClrMapping/>
  </p:clrMapOvr>
  <mc:AlternateContent xmlns:mc="http://schemas.openxmlformats.org/markup-compatibility/2006" xmlns:p14="http://schemas.microsoft.com/office/powerpoint/2010/main">
    <mc:Choice Requires="p14">
      <p:transition spd="slow" p14:dur="2000" advTm="16636"/>
    </mc:Choice>
    <mc:Fallback xmlns="">
      <p:transition spd="slow" advTm="16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living room with a fire place&#10;&#10;Description automatically generated with low confidence">
            <a:extLst>
              <a:ext uri="{FF2B5EF4-FFF2-40B4-BE49-F238E27FC236}">
                <a16:creationId xmlns:a16="http://schemas.microsoft.com/office/drawing/2014/main" id="{CCE06CFA-2054-9046-96D7-081E1791428A}"/>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t="9239" b="9240"/>
          <a:stretch/>
        </p:blipFill>
        <p:spPr>
          <a:xfrm>
            <a:off x="20" y="1"/>
            <a:ext cx="12191980" cy="6857999"/>
          </a:xfrm>
          <a:prstGeom prst="rect">
            <a:avLst/>
          </a:prstGeom>
        </p:spPr>
      </p:pic>
      <p:sp>
        <p:nvSpPr>
          <p:cNvPr id="2" name="Title 1">
            <a:extLst>
              <a:ext uri="{FF2B5EF4-FFF2-40B4-BE49-F238E27FC236}">
                <a16:creationId xmlns:a16="http://schemas.microsoft.com/office/drawing/2014/main" id="{EECC501C-1D12-5343-875A-77684427A314}"/>
              </a:ext>
            </a:extLst>
          </p:cNvPr>
          <p:cNvSpPr>
            <a:spLocks noGrp="1"/>
          </p:cNvSpPr>
          <p:nvPr>
            <p:ph type="title"/>
          </p:nvPr>
        </p:nvSpPr>
        <p:spPr>
          <a:xfrm>
            <a:off x="1524000" y="1189269"/>
            <a:ext cx="9144000" cy="3204311"/>
          </a:xfrm>
        </p:spPr>
        <p:txBody>
          <a:bodyPr vert="horz" lIns="91440" tIns="45720" rIns="91440" bIns="45720" rtlCol="0" anchor="b">
            <a:normAutofit/>
          </a:bodyPr>
          <a:lstStyle/>
          <a:p>
            <a:pPr algn="ctr"/>
            <a:r>
              <a:rPr lang="en-US" sz="6000">
                <a:solidFill>
                  <a:srgbClr val="FFFFFF"/>
                </a:solidFill>
              </a:rPr>
              <a:t>£5050</a:t>
            </a:r>
            <a:r>
              <a:rPr lang="en-US" sz="6000" baseline="30000">
                <a:solidFill>
                  <a:srgbClr val="FFFFFF"/>
                </a:solidFill>
              </a:rPr>
              <a:t>1</a:t>
            </a:r>
            <a:br>
              <a:rPr lang="en-US" sz="6000" baseline="30000">
                <a:solidFill>
                  <a:srgbClr val="FFFFFF"/>
                </a:solidFill>
              </a:rPr>
            </a:br>
            <a:r>
              <a:rPr lang="en-US" sz="6000" baseline="30000">
                <a:solidFill>
                  <a:srgbClr val="FFFFFF"/>
                </a:solidFill>
              </a:rPr>
              <a:t>A Low Cost For Saving A Life</a:t>
            </a:r>
            <a:endParaRPr lang="en-US" sz="6000">
              <a:solidFill>
                <a:srgbClr val="FFFFFF"/>
              </a:solidFill>
            </a:endParaRPr>
          </a:p>
        </p:txBody>
      </p:sp>
      <p:sp>
        <p:nvSpPr>
          <p:cNvPr id="9" name="Content Placeholder 9">
            <a:extLst>
              <a:ext uri="{FF2B5EF4-FFF2-40B4-BE49-F238E27FC236}">
                <a16:creationId xmlns:a16="http://schemas.microsoft.com/office/drawing/2014/main" id="{B9155435-04AC-4A7B-ACA1-213207A04F9C}"/>
              </a:ext>
            </a:extLst>
          </p:cNvPr>
          <p:cNvSpPr>
            <a:spLocks noGrp="1"/>
          </p:cNvSpPr>
          <p:nvPr>
            <p:ph idx="1"/>
          </p:nvPr>
        </p:nvSpPr>
        <p:spPr>
          <a:xfrm>
            <a:off x="1524000" y="6256882"/>
            <a:ext cx="9144000" cy="394206"/>
          </a:xfrm>
        </p:spPr>
        <p:txBody>
          <a:bodyPr vert="horz" lIns="91440" tIns="45720" rIns="91440" bIns="45720" rtlCol="0">
            <a:normAutofit/>
          </a:bodyPr>
          <a:lstStyle/>
          <a:p>
            <a:pPr marL="0" indent="0" algn="ctr">
              <a:buNone/>
            </a:pPr>
            <a:r>
              <a:rPr lang="en-US" sz="1800" baseline="30000">
                <a:solidFill>
                  <a:srgbClr val="FFFFFF"/>
                </a:solidFill>
              </a:rPr>
              <a:t>1</a:t>
            </a:r>
            <a:r>
              <a:rPr lang="en-US" sz="1800">
                <a:solidFill>
                  <a:srgbClr val="FFFFFF"/>
                </a:solidFill>
              </a:rPr>
              <a:t>When manufactured in a small batch of 50</a:t>
            </a:r>
          </a:p>
        </p:txBody>
      </p:sp>
      <p:sp>
        <p:nvSpPr>
          <p:cNvPr id="7" name="TextBox 6">
            <a:extLst>
              <a:ext uri="{FF2B5EF4-FFF2-40B4-BE49-F238E27FC236}">
                <a16:creationId xmlns:a16="http://schemas.microsoft.com/office/drawing/2014/main" id="{BE5B0AB9-799E-9D45-BD28-76C39E84DFE2}"/>
              </a:ext>
            </a:extLst>
          </p:cNvPr>
          <p:cNvSpPr txBox="1"/>
          <p:nvPr/>
        </p:nvSpPr>
        <p:spPr>
          <a:xfrm>
            <a:off x="7002966" y="3033132"/>
            <a:ext cx="184731" cy="369332"/>
          </a:xfrm>
          <a:prstGeom prst="rect">
            <a:avLst/>
          </a:prstGeom>
          <a:noFill/>
        </p:spPr>
        <p:txBody>
          <a:bodyPr wrap="none" rtlCol="0">
            <a:spAutoFit/>
          </a:bodyPr>
          <a:lstStyle/>
          <a:p>
            <a:endParaRPr lang="en-GB"/>
          </a:p>
        </p:txBody>
      </p:sp>
      <p:pic>
        <p:nvPicPr>
          <p:cNvPr id="8" name="Audio 7">
            <a:hlinkClick r:id="" action="ppaction://media"/>
            <a:extLst>
              <a:ext uri="{FF2B5EF4-FFF2-40B4-BE49-F238E27FC236}">
                <a16:creationId xmlns:a16="http://schemas.microsoft.com/office/drawing/2014/main" id="{04088316-8FF3-4B05-B3D8-E5B3514B3B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858806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672"/>
    </mc:Choice>
    <mc:Fallback xmlns="">
      <p:transition spd="slow" advTm="7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2" name="Picture 14" descr="Types of Battery Systems for Robots | Custom | Maker Pro">
            <a:extLst>
              <a:ext uri="{FF2B5EF4-FFF2-40B4-BE49-F238E27FC236}">
                <a16:creationId xmlns:a16="http://schemas.microsoft.com/office/drawing/2014/main" id="{A3B3B0F0-95E6-4A45-B27B-F208505CB2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358" b="9419"/>
          <a:stretch/>
        </p:blipFill>
        <p:spPr bwMode="auto">
          <a:xfrm>
            <a:off x="640908" y="2490456"/>
            <a:ext cx="1273490" cy="1034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S 8300 – Doorview Ltd">
            <a:extLst>
              <a:ext uri="{FF2B5EF4-FFF2-40B4-BE49-F238E27FC236}">
                <a16:creationId xmlns:a16="http://schemas.microsoft.com/office/drawing/2014/main" id="{F0580448-2CF1-40A6-BBDD-D6AFC1080D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54" y="1221431"/>
            <a:ext cx="1526196" cy="1195521"/>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CB110B1A-DFCA-41B2-90D3-A84B23994DF5}"/>
              </a:ext>
            </a:extLst>
          </p:cNvPr>
          <p:cNvSpPr/>
          <p:nvPr/>
        </p:nvSpPr>
        <p:spPr>
          <a:xfrm>
            <a:off x="4431508" y="2666453"/>
            <a:ext cx="3328983" cy="1525094"/>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CEF284C-0390-47AB-83B8-D3AF506B586D}"/>
              </a:ext>
            </a:extLst>
          </p:cNvPr>
          <p:cNvSpPr txBox="1"/>
          <p:nvPr/>
        </p:nvSpPr>
        <p:spPr>
          <a:xfrm>
            <a:off x="4809626" y="2956053"/>
            <a:ext cx="2594116" cy="830997"/>
          </a:xfrm>
          <a:prstGeom prst="rect">
            <a:avLst/>
          </a:prstGeom>
          <a:noFill/>
        </p:spPr>
        <p:txBody>
          <a:bodyPr wrap="square" rtlCol="0">
            <a:spAutoFit/>
          </a:bodyPr>
          <a:lstStyle/>
          <a:p>
            <a:pPr algn="ctr"/>
            <a:r>
              <a:rPr lang="en-GB" sz="4800"/>
              <a:t>Research</a:t>
            </a:r>
          </a:p>
        </p:txBody>
      </p:sp>
      <p:sp>
        <p:nvSpPr>
          <p:cNvPr id="25" name="TextBox 24">
            <a:extLst>
              <a:ext uri="{FF2B5EF4-FFF2-40B4-BE49-F238E27FC236}">
                <a16:creationId xmlns:a16="http://schemas.microsoft.com/office/drawing/2014/main" id="{D6CF3388-AF0C-40F6-81A1-210F73367F17}"/>
              </a:ext>
            </a:extLst>
          </p:cNvPr>
          <p:cNvSpPr txBox="1"/>
          <p:nvPr/>
        </p:nvSpPr>
        <p:spPr>
          <a:xfrm>
            <a:off x="2162979" y="1133407"/>
            <a:ext cx="2247440" cy="830997"/>
          </a:xfrm>
          <a:prstGeom prst="rect">
            <a:avLst/>
          </a:prstGeom>
          <a:noFill/>
        </p:spPr>
        <p:txBody>
          <a:bodyPr wrap="square" rtlCol="0">
            <a:spAutoFit/>
          </a:bodyPr>
          <a:lstStyle/>
          <a:p>
            <a:pPr algn="ctr"/>
            <a:r>
              <a:rPr lang="en-GB" sz="2400"/>
              <a:t>Door Handles/Locks</a:t>
            </a:r>
          </a:p>
        </p:txBody>
      </p:sp>
      <p:sp>
        <p:nvSpPr>
          <p:cNvPr id="26" name="TextBox 25">
            <a:extLst>
              <a:ext uri="{FF2B5EF4-FFF2-40B4-BE49-F238E27FC236}">
                <a16:creationId xmlns:a16="http://schemas.microsoft.com/office/drawing/2014/main" id="{9FF6B95D-F4F4-4A60-9E3D-4EB65C52DB79}"/>
              </a:ext>
            </a:extLst>
          </p:cNvPr>
          <p:cNvSpPr txBox="1"/>
          <p:nvPr/>
        </p:nvSpPr>
        <p:spPr>
          <a:xfrm>
            <a:off x="7760491" y="1341006"/>
            <a:ext cx="2247440" cy="830997"/>
          </a:xfrm>
          <a:prstGeom prst="rect">
            <a:avLst/>
          </a:prstGeom>
          <a:noFill/>
        </p:spPr>
        <p:txBody>
          <a:bodyPr wrap="square" rtlCol="0">
            <a:spAutoFit/>
          </a:bodyPr>
          <a:lstStyle/>
          <a:p>
            <a:pPr algn="ctr"/>
            <a:r>
              <a:rPr lang="en-GB" sz="2400"/>
              <a:t>Existing Products</a:t>
            </a:r>
          </a:p>
        </p:txBody>
      </p:sp>
      <p:sp>
        <p:nvSpPr>
          <p:cNvPr id="27" name="TextBox 26">
            <a:extLst>
              <a:ext uri="{FF2B5EF4-FFF2-40B4-BE49-F238E27FC236}">
                <a16:creationId xmlns:a16="http://schemas.microsoft.com/office/drawing/2014/main" id="{C20B8CFC-ECC8-4C5C-92CD-955E08C75E7C}"/>
              </a:ext>
            </a:extLst>
          </p:cNvPr>
          <p:cNvSpPr txBox="1"/>
          <p:nvPr/>
        </p:nvSpPr>
        <p:spPr>
          <a:xfrm>
            <a:off x="1892494" y="4115904"/>
            <a:ext cx="1630349" cy="830997"/>
          </a:xfrm>
          <a:prstGeom prst="rect">
            <a:avLst/>
          </a:prstGeom>
          <a:noFill/>
        </p:spPr>
        <p:txBody>
          <a:bodyPr wrap="square" rtlCol="0">
            <a:spAutoFit/>
          </a:bodyPr>
          <a:lstStyle/>
          <a:p>
            <a:pPr algn="ctr"/>
            <a:r>
              <a:rPr lang="en-GB" sz="2400"/>
              <a:t>House Dimensions</a:t>
            </a:r>
          </a:p>
        </p:txBody>
      </p:sp>
      <p:sp>
        <p:nvSpPr>
          <p:cNvPr id="28" name="TextBox 27">
            <a:extLst>
              <a:ext uri="{FF2B5EF4-FFF2-40B4-BE49-F238E27FC236}">
                <a16:creationId xmlns:a16="http://schemas.microsoft.com/office/drawing/2014/main" id="{CB020A89-03A1-4EEB-B477-FB6A1047FB1D}"/>
              </a:ext>
            </a:extLst>
          </p:cNvPr>
          <p:cNvSpPr txBox="1"/>
          <p:nvPr/>
        </p:nvSpPr>
        <p:spPr>
          <a:xfrm>
            <a:off x="8671829" y="4590444"/>
            <a:ext cx="1611238" cy="461665"/>
          </a:xfrm>
          <a:prstGeom prst="rect">
            <a:avLst/>
          </a:prstGeom>
          <a:noFill/>
        </p:spPr>
        <p:txBody>
          <a:bodyPr wrap="square" rtlCol="0">
            <a:spAutoFit/>
          </a:bodyPr>
          <a:lstStyle/>
          <a:p>
            <a:pPr algn="ctr"/>
            <a:r>
              <a:rPr lang="en-GB" sz="2400"/>
              <a:t>Fire Service</a:t>
            </a:r>
          </a:p>
        </p:txBody>
      </p:sp>
      <p:sp>
        <p:nvSpPr>
          <p:cNvPr id="29" name="TextBox 28">
            <a:extLst>
              <a:ext uri="{FF2B5EF4-FFF2-40B4-BE49-F238E27FC236}">
                <a16:creationId xmlns:a16="http://schemas.microsoft.com/office/drawing/2014/main" id="{1D59E5CB-5093-4A4F-A36B-3540BD89A2E1}"/>
              </a:ext>
            </a:extLst>
          </p:cNvPr>
          <p:cNvSpPr txBox="1"/>
          <p:nvPr/>
        </p:nvSpPr>
        <p:spPr>
          <a:xfrm>
            <a:off x="9056238" y="3197849"/>
            <a:ext cx="1447848" cy="461665"/>
          </a:xfrm>
          <a:prstGeom prst="rect">
            <a:avLst/>
          </a:prstGeom>
          <a:noFill/>
        </p:spPr>
        <p:txBody>
          <a:bodyPr wrap="square" rtlCol="0">
            <a:spAutoFit/>
          </a:bodyPr>
          <a:lstStyle/>
          <a:p>
            <a:pPr algn="ctr"/>
            <a:r>
              <a:rPr lang="en-GB" sz="2400"/>
              <a:t>Materials</a:t>
            </a:r>
          </a:p>
        </p:txBody>
      </p:sp>
      <p:pic>
        <p:nvPicPr>
          <p:cNvPr id="30" name="Picture 29">
            <a:extLst>
              <a:ext uri="{FF2B5EF4-FFF2-40B4-BE49-F238E27FC236}">
                <a16:creationId xmlns:a16="http://schemas.microsoft.com/office/drawing/2014/main" id="{F03464E3-40B0-436F-8A34-FFBD38647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8364" y="262602"/>
            <a:ext cx="1874703" cy="1054521"/>
          </a:xfrm>
          <a:prstGeom prst="rect">
            <a:avLst/>
          </a:prstGeom>
        </p:spPr>
      </p:pic>
      <p:sp>
        <p:nvSpPr>
          <p:cNvPr id="31" name="TextBox 30">
            <a:extLst>
              <a:ext uri="{FF2B5EF4-FFF2-40B4-BE49-F238E27FC236}">
                <a16:creationId xmlns:a16="http://schemas.microsoft.com/office/drawing/2014/main" id="{1B51BED1-F2C3-4CA9-975E-D17CBBFDC8D6}"/>
              </a:ext>
            </a:extLst>
          </p:cNvPr>
          <p:cNvSpPr txBox="1"/>
          <p:nvPr/>
        </p:nvSpPr>
        <p:spPr>
          <a:xfrm>
            <a:off x="4982964" y="4580929"/>
            <a:ext cx="2247440" cy="830997"/>
          </a:xfrm>
          <a:prstGeom prst="rect">
            <a:avLst/>
          </a:prstGeom>
          <a:noFill/>
        </p:spPr>
        <p:txBody>
          <a:bodyPr wrap="square" rtlCol="0">
            <a:spAutoFit/>
          </a:bodyPr>
          <a:lstStyle/>
          <a:p>
            <a:pPr algn="ctr"/>
            <a:r>
              <a:rPr lang="en-GB" sz="2400"/>
              <a:t>Moving Mechanisms</a:t>
            </a:r>
          </a:p>
        </p:txBody>
      </p:sp>
      <p:pic>
        <p:nvPicPr>
          <p:cNvPr id="32" name="Picture 31">
            <a:extLst>
              <a:ext uri="{FF2B5EF4-FFF2-40B4-BE49-F238E27FC236}">
                <a16:creationId xmlns:a16="http://schemas.microsoft.com/office/drawing/2014/main" id="{125E5FF2-E639-41E9-912A-46C4ECA4E7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67533" y="5555741"/>
            <a:ext cx="1614702" cy="1219393"/>
          </a:xfrm>
          <a:prstGeom prst="rect">
            <a:avLst/>
          </a:prstGeom>
        </p:spPr>
      </p:pic>
      <p:pic>
        <p:nvPicPr>
          <p:cNvPr id="33" name="Picture 32" descr="Diagram&#10;&#10;Description automatically generated with medium confidence">
            <a:extLst>
              <a:ext uri="{FF2B5EF4-FFF2-40B4-BE49-F238E27FC236}">
                <a16:creationId xmlns:a16="http://schemas.microsoft.com/office/drawing/2014/main" id="{88BCEEDD-7221-421B-BA7F-28059A88C7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3842" y="5673158"/>
            <a:ext cx="2247440" cy="920826"/>
          </a:xfrm>
          <a:prstGeom prst="rect">
            <a:avLst/>
          </a:prstGeom>
        </p:spPr>
      </p:pic>
      <p:pic>
        <p:nvPicPr>
          <p:cNvPr id="34" name="Picture 33" descr="Table&#10;&#10;Description automatically generated">
            <a:extLst>
              <a:ext uri="{FF2B5EF4-FFF2-40B4-BE49-F238E27FC236}">
                <a16:creationId xmlns:a16="http://schemas.microsoft.com/office/drawing/2014/main" id="{982DA143-00C4-4D74-B845-04C7CBCED55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3514" y="4839190"/>
            <a:ext cx="1526196" cy="889858"/>
          </a:xfrm>
          <a:prstGeom prst="rect">
            <a:avLst/>
          </a:prstGeom>
        </p:spPr>
      </p:pic>
      <p:cxnSp>
        <p:nvCxnSpPr>
          <p:cNvPr id="36" name="Straight Connector 35">
            <a:extLst>
              <a:ext uri="{FF2B5EF4-FFF2-40B4-BE49-F238E27FC236}">
                <a16:creationId xmlns:a16="http://schemas.microsoft.com/office/drawing/2014/main" id="{87FA0AB1-0959-47BC-A04F-5DFDD3006F86}"/>
              </a:ext>
            </a:extLst>
          </p:cNvPr>
          <p:cNvCxnSpPr>
            <a:cxnSpLocks/>
            <a:stCxn id="35" idx="2"/>
          </p:cNvCxnSpPr>
          <p:nvPr/>
        </p:nvCxnSpPr>
        <p:spPr>
          <a:xfrm>
            <a:off x="6095999" y="1440865"/>
            <a:ext cx="1" cy="1195179"/>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9D07E4B-C31C-4234-BC11-D2624DCF05E0}"/>
              </a:ext>
            </a:extLst>
          </p:cNvPr>
          <p:cNvCxnSpPr>
            <a:cxnSpLocks/>
            <a:stCxn id="26" idx="2"/>
          </p:cNvCxnSpPr>
          <p:nvPr/>
        </p:nvCxnSpPr>
        <p:spPr>
          <a:xfrm flipH="1">
            <a:off x="7272973" y="2172003"/>
            <a:ext cx="1611238" cy="695022"/>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BCECE5-A93A-49D5-8E53-9F9E5045C221}"/>
              </a:ext>
            </a:extLst>
          </p:cNvPr>
          <p:cNvCxnSpPr>
            <a:cxnSpLocks/>
            <a:stCxn id="29" idx="1"/>
          </p:cNvCxnSpPr>
          <p:nvPr/>
        </p:nvCxnSpPr>
        <p:spPr>
          <a:xfrm flipH="1">
            <a:off x="7786688" y="3428682"/>
            <a:ext cx="1269550" cy="0"/>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1753398-5083-4FF2-B5D6-821CA1CEEE3B}"/>
              </a:ext>
            </a:extLst>
          </p:cNvPr>
          <p:cNvCxnSpPr>
            <a:cxnSpLocks/>
            <a:stCxn id="28" idx="0"/>
          </p:cNvCxnSpPr>
          <p:nvPr/>
        </p:nvCxnSpPr>
        <p:spPr>
          <a:xfrm flipH="1" flipV="1">
            <a:off x="7272973" y="3990975"/>
            <a:ext cx="2204475" cy="599469"/>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8068FBF-EE5A-44A9-89AA-0A0349C5C0B7}"/>
              </a:ext>
            </a:extLst>
          </p:cNvPr>
          <p:cNvCxnSpPr>
            <a:cxnSpLocks/>
            <a:stCxn id="31" idx="0"/>
          </p:cNvCxnSpPr>
          <p:nvPr/>
        </p:nvCxnSpPr>
        <p:spPr>
          <a:xfrm flipH="1" flipV="1">
            <a:off x="6095999" y="4219575"/>
            <a:ext cx="10685" cy="361354"/>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E84DA11-015F-4A6B-A33A-3583059A0362}"/>
              </a:ext>
            </a:extLst>
          </p:cNvPr>
          <p:cNvCxnSpPr>
            <a:cxnSpLocks/>
            <a:stCxn id="27" idx="3"/>
          </p:cNvCxnSpPr>
          <p:nvPr/>
        </p:nvCxnSpPr>
        <p:spPr>
          <a:xfrm flipV="1">
            <a:off x="3522843" y="3968202"/>
            <a:ext cx="1327763" cy="563201"/>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01DE5B9-E2F6-4874-BD9B-3DDEBD0BE531}"/>
              </a:ext>
            </a:extLst>
          </p:cNvPr>
          <p:cNvCxnSpPr>
            <a:cxnSpLocks/>
            <a:stCxn id="25" idx="2"/>
          </p:cNvCxnSpPr>
          <p:nvPr/>
        </p:nvCxnSpPr>
        <p:spPr>
          <a:xfrm>
            <a:off x="3286699" y="1964404"/>
            <a:ext cx="1580576" cy="925394"/>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6421420-085D-44B8-B162-E79B08D0460D}"/>
              </a:ext>
            </a:extLst>
          </p:cNvPr>
          <p:cNvCxnSpPr>
            <a:cxnSpLocks/>
            <a:stCxn id="71" idx="3"/>
          </p:cNvCxnSpPr>
          <p:nvPr/>
        </p:nvCxnSpPr>
        <p:spPr>
          <a:xfrm flipV="1">
            <a:off x="3343689" y="3428682"/>
            <a:ext cx="1066730" cy="26971"/>
          </a:xfrm>
          <a:prstGeom prst="line">
            <a:avLst/>
          </a:prstGeom>
          <a:ln w="50800" cap="rnd" cmpd="sng">
            <a:solidFill>
              <a:srgbClr val="000000"/>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23A1197-BA15-4CE2-8D5D-A3BE9AB090D6}"/>
              </a:ext>
            </a:extLst>
          </p:cNvPr>
          <p:cNvSpPr txBox="1"/>
          <p:nvPr/>
        </p:nvSpPr>
        <p:spPr>
          <a:xfrm>
            <a:off x="1892494" y="3224820"/>
            <a:ext cx="1451195" cy="461665"/>
          </a:xfrm>
          <a:prstGeom prst="rect">
            <a:avLst/>
          </a:prstGeom>
          <a:noFill/>
        </p:spPr>
        <p:txBody>
          <a:bodyPr wrap="square" rtlCol="0">
            <a:spAutoFit/>
          </a:bodyPr>
          <a:lstStyle/>
          <a:p>
            <a:pPr algn="ctr"/>
            <a:r>
              <a:rPr lang="en-GB" sz="2400"/>
              <a:t>Batteries</a:t>
            </a:r>
          </a:p>
        </p:txBody>
      </p:sp>
      <p:pic>
        <p:nvPicPr>
          <p:cNvPr id="1025" name="Picture 1" descr="Machine generated alternative text:&#10;&#10;">
            <a:extLst>
              <a:ext uri="{FF2B5EF4-FFF2-40B4-BE49-F238E27FC236}">
                <a16:creationId xmlns:a16="http://schemas.microsoft.com/office/drawing/2014/main" id="{B2818158-78FC-4A74-B4F0-3CDF31CD1F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53740" y="5057970"/>
            <a:ext cx="1738566" cy="153601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95EEFD23-50B6-45A9-97B8-19AE26B0D714}"/>
              </a:ext>
            </a:extLst>
          </p:cNvPr>
          <p:cNvPicPr>
            <a:picLocks noChangeAspect="1"/>
          </p:cNvPicPr>
          <p:nvPr/>
        </p:nvPicPr>
        <p:blipFill>
          <a:blip r:embed="rId12"/>
          <a:stretch>
            <a:fillRect/>
          </a:stretch>
        </p:blipFill>
        <p:spPr>
          <a:xfrm>
            <a:off x="9780162" y="1032318"/>
            <a:ext cx="1722671" cy="1038596"/>
          </a:xfrm>
          <a:prstGeom prst="rect">
            <a:avLst/>
          </a:prstGeom>
        </p:spPr>
      </p:pic>
      <p:pic>
        <p:nvPicPr>
          <p:cNvPr id="1028" name="Picture 4" descr="Door Handle Mechanism">
            <a:extLst>
              <a:ext uri="{FF2B5EF4-FFF2-40B4-BE49-F238E27FC236}">
                <a16:creationId xmlns:a16="http://schemas.microsoft.com/office/drawing/2014/main" id="{D5EBF647-F058-4128-BC55-C5F935140A0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5662" y="57530"/>
            <a:ext cx="2118073" cy="113239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New UK Fire Safety Legislation For Landlords | DB Fire Safety">
            <a:extLst>
              <a:ext uri="{FF2B5EF4-FFF2-40B4-BE49-F238E27FC236}">
                <a16:creationId xmlns:a16="http://schemas.microsoft.com/office/drawing/2014/main" id="{ED9EE953-0EF3-4088-97ED-A11266F468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75459" y="5218468"/>
            <a:ext cx="2247441" cy="136090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RAF Recruitment | Firefighter | Royal Air Force">
            <a:extLst>
              <a:ext uri="{FF2B5EF4-FFF2-40B4-BE49-F238E27FC236}">
                <a16:creationId xmlns:a16="http://schemas.microsoft.com/office/drawing/2014/main" id="{6B4D87E2-85EB-49A3-BA96-1CCF167F06C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35131" y="4424085"/>
            <a:ext cx="1250302" cy="12503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ownload Arduino Uno, Rev - Arduino Uno Original With Atmega328 - Full Size  PNG Image - PNGkit">
            <a:extLst>
              <a:ext uri="{FF2B5EF4-FFF2-40B4-BE49-F238E27FC236}">
                <a16:creationId xmlns:a16="http://schemas.microsoft.com/office/drawing/2014/main" id="{F394D43B-321E-4A7B-A0DC-7A72CBD76FF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84019" y="-12553"/>
            <a:ext cx="1445329" cy="105452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A2E6E662-98ED-4BBC-9791-FDEF7881FCEC}"/>
              </a:ext>
            </a:extLst>
          </p:cNvPr>
          <p:cNvSpPr txBox="1"/>
          <p:nvPr/>
        </p:nvSpPr>
        <p:spPr>
          <a:xfrm>
            <a:off x="4972279" y="979200"/>
            <a:ext cx="2247440" cy="461665"/>
          </a:xfrm>
          <a:prstGeom prst="rect">
            <a:avLst/>
          </a:prstGeom>
          <a:noFill/>
        </p:spPr>
        <p:txBody>
          <a:bodyPr wrap="square" rtlCol="0">
            <a:spAutoFit/>
          </a:bodyPr>
          <a:lstStyle/>
          <a:p>
            <a:pPr algn="ctr"/>
            <a:r>
              <a:rPr lang="en-GB" sz="2400"/>
              <a:t>Power/Control</a:t>
            </a:r>
          </a:p>
        </p:txBody>
      </p:sp>
      <p:pic>
        <p:nvPicPr>
          <p:cNvPr id="2056" name="Picture 8" descr="RE: Ariel Atom titanium chassis in the works - Page 1 - General Gassing -  PistonHeads | Ariel atom, Reverse trike, Titanium">
            <a:extLst>
              <a:ext uri="{FF2B5EF4-FFF2-40B4-BE49-F238E27FC236}">
                <a16:creationId xmlns:a16="http://schemas.microsoft.com/office/drawing/2014/main" id="{602295E1-898C-40BE-ABEE-1C9EFC5FF1D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528545" y="2835485"/>
            <a:ext cx="1419225" cy="10644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50 Ft Extension Cord Reel with 4 Electrical Power Outlets - 14/3 SJTW Heavy  Duty Orange Cable: Amazon.co.uk: DIY &amp; Tools">
            <a:extLst>
              <a:ext uri="{FF2B5EF4-FFF2-40B4-BE49-F238E27FC236}">
                <a16:creationId xmlns:a16="http://schemas.microsoft.com/office/drawing/2014/main" id="{2293F440-4A3D-45E2-9150-9EA6FEC50ED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3823" y="3524832"/>
            <a:ext cx="1011591" cy="103437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DE2B7F6F-78B2-486C-9B8C-F7CE4F0ADDCB}"/>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69709684"/>
      </p:ext>
    </p:extLst>
  </p:cSld>
  <p:clrMapOvr>
    <a:masterClrMapping/>
  </p:clrMapOvr>
  <mc:AlternateContent xmlns:mc="http://schemas.openxmlformats.org/markup-compatibility/2006" xmlns:p14="http://schemas.microsoft.com/office/powerpoint/2010/main">
    <mc:Choice Requires="p14">
      <p:transition spd="slow" p14:dur="2000" advTm="3624"/>
    </mc:Choice>
    <mc:Fallback xmlns="">
      <p:transition spd="slow" advTm="3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31CB1E3B-0D2B-4672-9E5B-93715561C152}"/>
              </a:ext>
            </a:extLst>
          </p:cNvPr>
          <p:cNvSpPr/>
          <p:nvPr/>
        </p:nvSpPr>
        <p:spPr>
          <a:xfrm>
            <a:off x="7202658" y="0"/>
            <a:ext cx="7717674" cy="6858000"/>
          </a:xfrm>
          <a:prstGeom prst="hexagon">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D59EE4F-3EF1-1F49-91DA-9BDCEABC4781}"/>
              </a:ext>
            </a:extLst>
          </p:cNvPr>
          <p:cNvSpPr>
            <a:spLocks noGrp="1"/>
          </p:cNvSpPr>
          <p:nvPr>
            <p:ph type="title"/>
          </p:nvPr>
        </p:nvSpPr>
        <p:spPr>
          <a:xfrm>
            <a:off x="-156117" y="351793"/>
            <a:ext cx="4420896" cy="827902"/>
          </a:xfrm>
          <a:solidFill>
            <a:schemeClr val="accent4"/>
          </a:solidFill>
        </p:spPr>
        <p:txBody>
          <a:bodyPr/>
          <a:lstStyle/>
          <a:p>
            <a:pPr algn="ctr"/>
            <a:r>
              <a:rPr lang="en-GB"/>
              <a:t>Achievements</a:t>
            </a:r>
          </a:p>
        </p:txBody>
      </p:sp>
      <p:sp>
        <p:nvSpPr>
          <p:cNvPr id="4" name="TextBox 3">
            <a:extLst>
              <a:ext uri="{FF2B5EF4-FFF2-40B4-BE49-F238E27FC236}">
                <a16:creationId xmlns:a16="http://schemas.microsoft.com/office/drawing/2014/main" id="{008835DB-3ABC-7247-A65D-C43D00145659}"/>
              </a:ext>
            </a:extLst>
          </p:cNvPr>
          <p:cNvSpPr txBox="1"/>
          <p:nvPr/>
        </p:nvSpPr>
        <p:spPr>
          <a:xfrm>
            <a:off x="337747" y="1252344"/>
            <a:ext cx="6621890" cy="3046988"/>
          </a:xfrm>
          <a:prstGeom prst="rect">
            <a:avLst/>
          </a:prstGeom>
          <a:noFill/>
        </p:spPr>
        <p:txBody>
          <a:bodyPr wrap="square" rtlCol="0">
            <a:spAutoFit/>
          </a:bodyPr>
          <a:lstStyle/>
          <a:p>
            <a:pPr marL="285750" indent="-285750">
              <a:buFont typeface="Arial" panose="020B0604020202020204" pitchFamily="34" charset="0"/>
              <a:buChar char="•"/>
            </a:pPr>
            <a:r>
              <a:rPr lang="en-GB" b="1"/>
              <a:t>100m in 100 seconds</a:t>
            </a:r>
            <a:endParaRPr lang="en-GB" b="1" baseline="30000"/>
          </a:p>
          <a:p>
            <a:pPr marL="285750" indent="-285750">
              <a:buFont typeface="Arial" panose="020B0604020202020204" pitchFamily="34" charset="0"/>
              <a:buChar char="•"/>
            </a:pPr>
            <a:endParaRPr lang="en-GB" b="1" baseline="30000"/>
          </a:p>
          <a:p>
            <a:pPr marL="285750" indent="-285750">
              <a:buFont typeface="Arial" panose="020B0604020202020204" pitchFamily="34" charset="0"/>
              <a:buChar char="•"/>
            </a:pPr>
            <a:r>
              <a:rPr lang="en-GB" b="1"/>
              <a:t>Can open a closed door using a door handle</a:t>
            </a:r>
          </a:p>
          <a:p>
            <a:endParaRPr lang="en-GB" b="1"/>
          </a:p>
          <a:p>
            <a:pPr marL="285750" indent="-285750">
              <a:buFont typeface="Arial" panose="020B0604020202020204" pitchFamily="34" charset="0"/>
              <a:buChar char="•"/>
            </a:pPr>
            <a:r>
              <a:rPr lang="en-GB" b="1"/>
              <a:t>Can climb a straight flight of stairs in under 9 seconds</a:t>
            </a:r>
            <a:endParaRPr lang="en-GB" b="1" baseline="30000"/>
          </a:p>
          <a:p>
            <a:pPr marL="285750" indent="-285750">
              <a:buFont typeface="Arial" panose="020B0604020202020204" pitchFamily="34" charset="0"/>
              <a:buChar char="•"/>
            </a:pPr>
            <a:endParaRPr lang="en-GB" b="1"/>
          </a:p>
          <a:p>
            <a:pPr marL="285750" indent="-285750">
              <a:buFont typeface="Arial" panose="020B0604020202020204" pitchFamily="34" charset="0"/>
              <a:buChar char="•"/>
            </a:pPr>
            <a:r>
              <a:rPr lang="en-GB" b="1"/>
              <a:t>Can be carried and deployed by a single firefighter</a:t>
            </a:r>
          </a:p>
          <a:p>
            <a:pPr marL="285750" indent="-285750">
              <a:buFont typeface="Arial" panose="020B0604020202020204" pitchFamily="34" charset="0"/>
              <a:buChar char="•"/>
            </a:pPr>
            <a:endParaRPr lang="en-GB" b="1"/>
          </a:p>
          <a:p>
            <a:pPr marL="285750" indent="-285750">
              <a:buFont typeface="Arial" panose="020B0604020202020204" pitchFamily="34" charset="0"/>
              <a:buChar char="•"/>
            </a:pPr>
            <a:r>
              <a:rPr lang="en-GB" b="1"/>
              <a:t>Can withstand ground temperatures of a burning building for over one hour</a:t>
            </a:r>
          </a:p>
          <a:p>
            <a:pPr marL="285750" indent="-285750">
              <a:buFont typeface="Arial" panose="020B0604020202020204" pitchFamily="34" charset="0"/>
              <a:buChar char="•"/>
            </a:pPr>
            <a:endParaRPr lang="en-GB" b="1"/>
          </a:p>
        </p:txBody>
      </p:sp>
      <p:sp>
        <p:nvSpPr>
          <p:cNvPr id="11" name="TextBox 10">
            <a:extLst>
              <a:ext uri="{FF2B5EF4-FFF2-40B4-BE49-F238E27FC236}">
                <a16:creationId xmlns:a16="http://schemas.microsoft.com/office/drawing/2014/main" id="{B4A7DFC2-734F-AA4E-AFC4-F69830FEEB6A}"/>
              </a:ext>
            </a:extLst>
          </p:cNvPr>
          <p:cNvSpPr txBox="1"/>
          <p:nvPr/>
        </p:nvSpPr>
        <p:spPr>
          <a:xfrm>
            <a:off x="8817655" y="1790377"/>
            <a:ext cx="2548711" cy="646331"/>
          </a:xfrm>
          <a:prstGeom prst="rect">
            <a:avLst/>
          </a:prstGeom>
          <a:noFill/>
        </p:spPr>
        <p:txBody>
          <a:bodyPr wrap="none" rtlCol="0">
            <a:spAutoFit/>
          </a:bodyPr>
          <a:lstStyle/>
          <a:p>
            <a:pPr algn="ctr"/>
            <a:r>
              <a:rPr lang="en-GB" sz="3600">
                <a:solidFill>
                  <a:schemeClr val="bg1"/>
                </a:solidFill>
                <a:latin typeface="+mj-lt"/>
              </a:rPr>
              <a:t>Further</a:t>
            </a:r>
            <a:r>
              <a:rPr lang="en-GB" sz="3200">
                <a:solidFill>
                  <a:schemeClr val="bg1"/>
                </a:solidFill>
                <a:latin typeface="+mj-lt"/>
              </a:rPr>
              <a:t> Work</a:t>
            </a:r>
          </a:p>
        </p:txBody>
      </p:sp>
      <p:sp>
        <p:nvSpPr>
          <p:cNvPr id="15" name="TextBox 14">
            <a:extLst>
              <a:ext uri="{FF2B5EF4-FFF2-40B4-BE49-F238E27FC236}">
                <a16:creationId xmlns:a16="http://schemas.microsoft.com/office/drawing/2014/main" id="{197EDA5A-4E7D-D142-931B-06A39698D4DB}"/>
              </a:ext>
            </a:extLst>
          </p:cNvPr>
          <p:cNvSpPr txBox="1"/>
          <p:nvPr/>
        </p:nvSpPr>
        <p:spPr>
          <a:xfrm>
            <a:off x="8853921" y="2657424"/>
            <a:ext cx="3272172" cy="3139321"/>
          </a:xfrm>
          <a:prstGeom prst="rect">
            <a:avLst/>
          </a:prstGeom>
          <a:noFill/>
          <a:ln w="28575">
            <a:noFill/>
          </a:ln>
        </p:spPr>
        <p:txBody>
          <a:bodyPr wrap="square" rtlCol="0">
            <a:spAutoFit/>
          </a:bodyPr>
          <a:lstStyle/>
          <a:p>
            <a:pPr algn="just"/>
            <a:r>
              <a:rPr lang="en-GB"/>
              <a:t>Pull doors open</a:t>
            </a:r>
          </a:p>
          <a:p>
            <a:pPr algn="just"/>
            <a:endParaRPr lang="en-GB"/>
          </a:p>
          <a:p>
            <a:pPr algn="just"/>
            <a:r>
              <a:rPr lang="en-GB"/>
              <a:t>Open a door-knob</a:t>
            </a:r>
          </a:p>
          <a:p>
            <a:pPr algn="just"/>
            <a:endParaRPr lang="en-GB">
              <a:cs typeface="Calibri"/>
            </a:endParaRPr>
          </a:p>
          <a:p>
            <a:pPr algn="just"/>
            <a:r>
              <a:rPr lang="en-GB">
                <a:cs typeface="Calibri"/>
              </a:rPr>
              <a:t>Waterproofing housing</a:t>
            </a:r>
          </a:p>
          <a:p>
            <a:pPr algn="just"/>
            <a:endParaRPr lang="en-GB">
              <a:cs typeface="Calibri"/>
            </a:endParaRPr>
          </a:p>
          <a:p>
            <a:pPr algn="just"/>
            <a:r>
              <a:rPr lang="en-GB">
                <a:cs typeface="Calibri"/>
              </a:rPr>
              <a:t>Size</a:t>
            </a:r>
          </a:p>
          <a:p>
            <a:pPr algn="just"/>
            <a:endParaRPr lang="en-GB">
              <a:cs typeface="Calibri"/>
            </a:endParaRPr>
          </a:p>
          <a:p>
            <a:pPr algn="just"/>
            <a:r>
              <a:rPr lang="en-GB">
                <a:cs typeface="Calibri"/>
              </a:rPr>
              <a:t>Weight</a:t>
            </a:r>
          </a:p>
          <a:p>
            <a:pPr algn="just"/>
            <a:endParaRPr lang="en-GB">
              <a:cs typeface="Calibri"/>
            </a:endParaRPr>
          </a:p>
          <a:p>
            <a:pPr algn="just"/>
            <a:endParaRPr lang="en-GB">
              <a:cs typeface="Calibri"/>
            </a:endParaRPr>
          </a:p>
        </p:txBody>
      </p:sp>
      <p:sp>
        <p:nvSpPr>
          <p:cNvPr id="16" name="TextBox 15">
            <a:extLst>
              <a:ext uri="{FF2B5EF4-FFF2-40B4-BE49-F238E27FC236}">
                <a16:creationId xmlns:a16="http://schemas.microsoft.com/office/drawing/2014/main" id="{F54711FD-65DD-4E41-8BC5-EDC66BBD6BA3}"/>
              </a:ext>
            </a:extLst>
          </p:cNvPr>
          <p:cNvSpPr txBox="1"/>
          <p:nvPr/>
        </p:nvSpPr>
        <p:spPr>
          <a:xfrm>
            <a:off x="5422900" y="2755900"/>
            <a:ext cx="184731" cy="369332"/>
          </a:xfrm>
          <a:prstGeom prst="rect">
            <a:avLst/>
          </a:prstGeom>
          <a:noFill/>
        </p:spPr>
        <p:txBody>
          <a:bodyPr wrap="none" rtlCol="0">
            <a:spAutoFit/>
          </a:bodyPr>
          <a:lstStyle/>
          <a:p>
            <a:endParaRPr lang="en-GB"/>
          </a:p>
        </p:txBody>
      </p:sp>
      <p:pic>
        <p:nvPicPr>
          <p:cNvPr id="6" name="Picture 5">
            <a:extLst>
              <a:ext uri="{FF2B5EF4-FFF2-40B4-BE49-F238E27FC236}">
                <a16:creationId xmlns:a16="http://schemas.microsoft.com/office/drawing/2014/main" id="{5F309235-6F61-7D4C-BBB2-CCB5B34C95F5}"/>
              </a:ext>
            </a:extLst>
          </p:cNvPr>
          <p:cNvPicPr>
            <a:picLocks noChangeAspect="1"/>
          </p:cNvPicPr>
          <p:nvPr/>
        </p:nvPicPr>
        <p:blipFill rotWithShape="1">
          <a:blip r:embed="rId5">
            <a:extLst>
              <a:ext uri="{28A0092B-C50C-407E-A947-70E740481C1C}">
                <a14:useLocalDpi xmlns:a14="http://schemas.microsoft.com/office/drawing/2010/main" val="0"/>
              </a:ext>
            </a:extLst>
          </a:blip>
          <a:srcRect t="25445" b="24418"/>
          <a:stretch/>
        </p:blipFill>
        <p:spPr>
          <a:xfrm>
            <a:off x="-438746" y="4127754"/>
            <a:ext cx="7921606" cy="3139321"/>
          </a:xfrm>
          <a:prstGeom prst="rect">
            <a:avLst/>
          </a:prstGeom>
        </p:spPr>
      </p:pic>
      <p:pic>
        <p:nvPicPr>
          <p:cNvPr id="9" name="Audio 8">
            <a:hlinkClick r:id="" action="ppaction://media"/>
            <a:extLst>
              <a:ext uri="{FF2B5EF4-FFF2-40B4-BE49-F238E27FC236}">
                <a16:creationId xmlns:a16="http://schemas.microsoft.com/office/drawing/2014/main" id="{50F55E64-B5A8-494E-AE3A-8CC19B59EA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23681911"/>
      </p:ext>
    </p:extLst>
  </p:cSld>
  <p:clrMapOvr>
    <a:masterClrMapping/>
  </p:clrMapOvr>
  <mc:AlternateContent xmlns:mc="http://schemas.openxmlformats.org/markup-compatibility/2006" xmlns:p14="http://schemas.microsoft.com/office/powerpoint/2010/main">
    <mc:Choice Requires="p14">
      <p:transition spd="slow" p14:dur="2000" advTm="40568"/>
    </mc:Choice>
    <mc:Fallback xmlns="">
      <p:transition spd="slow" advTm="40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3745A20-AA36-4E2A-9E35-E437F26036C6}"/>
              </a:ext>
            </a:extLst>
          </p:cNvPr>
          <p:cNvSpPr/>
          <p:nvPr/>
        </p:nvSpPr>
        <p:spPr>
          <a:xfrm>
            <a:off x="8558373" y="5916404"/>
            <a:ext cx="3304401" cy="5541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AC17F43-688A-4F21-801B-A79F1CAC445A}"/>
              </a:ext>
            </a:extLst>
          </p:cNvPr>
          <p:cNvSpPr/>
          <p:nvPr/>
        </p:nvSpPr>
        <p:spPr>
          <a:xfrm>
            <a:off x="8558373" y="-1"/>
            <a:ext cx="3304401" cy="60692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018A76C-5F28-477E-A687-BC5981C717EF}"/>
              </a:ext>
            </a:extLst>
          </p:cNvPr>
          <p:cNvSpPr>
            <a:spLocks noGrp="1"/>
          </p:cNvSpPr>
          <p:nvPr>
            <p:ph type="title"/>
          </p:nvPr>
        </p:nvSpPr>
        <p:spPr>
          <a:xfrm>
            <a:off x="329226" y="183234"/>
            <a:ext cx="10515600" cy="581173"/>
          </a:xfrm>
        </p:spPr>
        <p:txBody>
          <a:bodyPr>
            <a:normAutofit fontScale="90000"/>
          </a:bodyPr>
          <a:lstStyle/>
          <a:p>
            <a:r>
              <a:rPr lang="en-US" b="1">
                <a:cs typeface="Calibri Light"/>
              </a:rPr>
              <a:t>Specification</a:t>
            </a:r>
            <a:endParaRPr lang="en-US" b="1"/>
          </a:p>
        </p:txBody>
      </p:sp>
      <p:pic>
        <p:nvPicPr>
          <p:cNvPr id="6" name="Content Placeholder 5" descr="Shape&#10;&#10;Description automatically generated with low confidence">
            <a:extLst>
              <a:ext uri="{FF2B5EF4-FFF2-40B4-BE49-F238E27FC236}">
                <a16:creationId xmlns:a16="http://schemas.microsoft.com/office/drawing/2014/main" id="{12BBD306-BB13-4504-B699-22C64FC39C00}"/>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1" b="48938"/>
          <a:stretch/>
        </p:blipFill>
        <p:spPr>
          <a:xfrm>
            <a:off x="329226" y="956689"/>
            <a:ext cx="5598963" cy="5524218"/>
          </a:xfrm>
          <a:solidFill>
            <a:schemeClr val="bg1"/>
          </a:solidFill>
        </p:spPr>
      </p:pic>
      <p:pic>
        <p:nvPicPr>
          <p:cNvPr id="21" name="Picture 20" descr="Shape&#10;&#10;Description automatically generated with medium confidence">
            <a:extLst>
              <a:ext uri="{FF2B5EF4-FFF2-40B4-BE49-F238E27FC236}">
                <a16:creationId xmlns:a16="http://schemas.microsoft.com/office/drawing/2014/main" id="{102AB4AE-7ED3-4196-B6DB-55BB014AC538}"/>
              </a:ext>
            </a:extLst>
          </p:cNvPr>
          <p:cNvPicPr>
            <a:picLocks noChangeAspect="1"/>
          </p:cNvPicPr>
          <p:nvPr/>
        </p:nvPicPr>
        <p:blipFill rotWithShape="1">
          <a:blip r:embed="rId6">
            <a:extLst>
              <a:ext uri="{28A0092B-C50C-407E-A947-70E740481C1C}">
                <a14:useLocalDpi xmlns:a14="http://schemas.microsoft.com/office/drawing/2010/main" val="0"/>
              </a:ext>
            </a:extLst>
          </a:blip>
          <a:srcRect b="968"/>
          <a:stretch/>
        </p:blipFill>
        <p:spPr>
          <a:xfrm>
            <a:off x="5928189" y="947546"/>
            <a:ext cx="6063171" cy="5304894"/>
          </a:xfrm>
          <a:prstGeom prst="rect">
            <a:avLst/>
          </a:prstGeom>
          <a:solidFill>
            <a:schemeClr val="bg1"/>
          </a:solidFill>
        </p:spPr>
      </p:pic>
      <p:pic>
        <p:nvPicPr>
          <p:cNvPr id="5" name="Audio 4">
            <a:hlinkClick r:id="" action="ppaction://media"/>
            <a:extLst>
              <a:ext uri="{FF2B5EF4-FFF2-40B4-BE49-F238E27FC236}">
                <a16:creationId xmlns:a16="http://schemas.microsoft.com/office/drawing/2014/main" id="{C4597BCD-8217-4600-880A-0C645F6308F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09340267"/>
      </p:ext>
    </p:extLst>
  </p:cSld>
  <p:clrMapOvr>
    <a:masterClrMapping/>
  </p:clrMapOvr>
  <mc:AlternateContent xmlns:mc="http://schemas.openxmlformats.org/markup-compatibility/2006" xmlns:p14="http://schemas.microsoft.com/office/powerpoint/2010/main">
    <mc:Choice Requires="p14">
      <p:transition spd="slow" p14:dur="2000" advTm="5098"/>
    </mc:Choice>
    <mc:Fallback xmlns="">
      <p:transition spd="slow" advTm="5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8A76C-5F28-477E-A687-BC5981C717EF}"/>
              </a:ext>
            </a:extLst>
          </p:cNvPr>
          <p:cNvSpPr>
            <a:spLocks noGrp="1"/>
          </p:cNvSpPr>
          <p:nvPr>
            <p:ph type="title"/>
          </p:nvPr>
        </p:nvSpPr>
        <p:spPr>
          <a:xfrm>
            <a:off x="0" y="0"/>
            <a:ext cx="10515600" cy="761926"/>
          </a:xfrm>
        </p:spPr>
        <p:txBody>
          <a:bodyPr/>
          <a:lstStyle/>
          <a:p>
            <a:r>
              <a:rPr lang="en-US">
                <a:cs typeface="Calibri Light"/>
              </a:rPr>
              <a:t>Concept Generation</a:t>
            </a:r>
            <a:endParaRPr lang="en-US"/>
          </a:p>
        </p:txBody>
      </p:sp>
      <p:pic>
        <p:nvPicPr>
          <p:cNvPr id="9" name="Picture 24" descr="Map&#10;&#10;Description automatically generated">
            <a:extLst>
              <a:ext uri="{FF2B5EF4-FFF2-40B4-BE49-F238E27FC236}">
                <a16:creationId xmlns:a16="http://schemas.microsoft.com/office/drawing/2014/main" id="{39030E33-9DCA-4ECA-9F39-1DFBB09ADCA1}"/>
              </a:ext>
            </a:extLst>
          </p:cNvPr>
          <p:cNvPicPr>
            <a:picLocks noChangeAspect="1"/>
          </p:cNvPicPr>
          <p:nvPr/>
        </p:nvPicPr>
        <p:blipFill rotWithShape="1">
          <a:blip r:embed="rId5"/>
          <a:srcRect r="1315"/>
          <a:stretch/>
        </p:blipFill>
        <p:spPr>
          <a:xfrm>
            <a:off x="355132" y="826836"/>
            <a:ext cx="10383751" cy="5839778"/>
          </a:xfrm>
          <a:prstGeom prst="rect">
            <a:avLst/>
          </a:prstGeom>
          <a:ln w="38100">
            <a:solidFill>
              <a:srgbClr val="FFC000"/>
            </a:solidFill>
          </a:ln>
          <a:effectLst>
            <a:outerShdw blurRad="292100" dist="139700" dir="2700000" algn="tl" rotWithShape="0">
              <a:srgbClr val="333333">
                <a:alpha val="65000"/>
              </a:srgbClr>
            </a:outerShdw>
          </a:effectLst>
        </p:spPr>
      </p:pic>
      <p:pic>
        <p:nvPicPr>
          <p:cNvPr id="4" name="Picture 27">
            <a:extLst>
              <a:ext uri="{FF2B5EF4-FFF2-40B4-BE49-F238E27FC236}">
                <a16:creationId xmlns:a16="http://schemas.microsoft.com/office/drawing/2014/main" id="{6FFB9D7E-E418-4EBB-8C91-E4C2E2F52740}"/>
              </a:ext>
            </a:extLst>
          </p:cNvPr>
          <p:cNvPicPr>
            <a:picLocks noChangeAspect="1"/>
          </p:cNvPicPr>
          <p:nvPr/>
        </p:nvPicPr>
        <p:blipFill rotWithShape="1">
          <a:blip r:embed="rId6"/>
          <a:srcRect l="540" t="631" r="-1"/>
          <a:stretch/>
        </p:blipFill>
        <p:spPr>
          <a:xfrm>
            <a:off x="5791410" y="172064"/>
            <a:ext cx="6045458" cy="6494550"/>
          </a:xfrm>
          <a:prstGeom prst="rect">
            <a:avLst/>
          </a:prstGeom>
          <a:ln w="38100">
            <a:solidFill>
              <a:srgbClr val="FFC000"/>
            </a:solidFill>
          </a:ln>
          <a:effectLst>
            <a:outerShdw blurRad="292100" dist="139700" dir="2700000" algn="tl" rotWithShape="0">
              <a:srgbClr val="333333">
                <a:alpha val="65000"/>
              </a:srgbClr>
            </a:outerShdw>
          </a:effectLst>
        </p:spPr>
      </p:pic>
      <p:pic>
        <p:nvPicPr>
          <p:cNvPr id="5" name="Picture 23" descr="Diagram, engineering drawing&#10;&#10;Description automatically generated">
            <a:extLst>
              <a:ext uri="{FF2B5EF4-FFF2-40B4-BE49-F238E27FC236}">
                <a16:creationId xmlns:a16="http://schemas.microsoft.com/office/drawing/2014/main" id="{0A17B972-B86A-4AE8-AA4E-FDA451E8A00F}"/>
              </a:ext>
            </a:extLst>
          </p:cNvPr>
          <p:cNvPicPr>
            <a:picLocks noChangeAspect="1"/>
          </p:cNvPicPr>
          <p:nvPr/>
        </p:nvPicPr>
        <p:blipFill>
          <a:blip r:embed="rId7"/>
          <a:stretch>
            <a:fillRect/>
          </a:stretch>
        </p:blipFill>
        <p:spPr>
          <a:xfrm>
            <a:off x="3457471" y="2041451"/>
            <a:ext cx="8579896" cy="4718943"/>
          </a:xfrm>
          <a:prstGeom prst="rect">
            <a:avLst/>
          </a:prstGeom>
          <a:ln w="38100">
            <a:solidFill>
              <a:srgbClr val="FFC000"/>
            </a:solidFill>
          </a:ln>
          <a:effectLst>
            <a:outerShdw blurRad="292100" dist="139700" dir="2700000" algn="tl" rotWithShape="0">
              <a:srgbClr val="333333">
                <a:alpha val="65000"/>
              </a:srgbClr>
            </a:outerShdw>
          </a:effectLst>
        </p:spPr>
      </p:pic>
      <p:pic>
        <p:nvPicPr>
          <p:cNvPr id="7" name="Picture 25">
            <a:extLst>
              <a:ext uri="{FF2B5EF4-FFF2-40B4-BE49-F238E27FC236}">
                <a16:creationId xmlns:a16="http://schemas.microsoft.com/office/drawing/2014/main" id="{45EB0B2B-B2EB-425E-89AC-23CE7F65B143}"/>
              </a:ext>
            </a:extLst>
          </p:cNvPr>
          <p:cNvPicPr>
            <a:picLocks noChangeAspect="1"/>
          </p:cNvPicPr>
          <p:nvPr/>
        </p:nvPicPr>
        <p:blipFill>
          <a:blip r:embed="rId8"/>
          <a:stretch>
            <a:fillRect/>
          </a:stretch>
        </p:blipFill>
        <p:spPr>
          <a:xfrm>
            <a:off x="1047964" y="667205"/>
            <a:ext cx="4499043" cy="3374282"/>
          </a:xfrm>
          <a:prstGeom prst="rect">
            <a:avLst/>
          </a:prstGeom>
          <a:ln w="38100">
            <a:solidFill>
              <a:srgbClr val="FFC000"/>
            </a:solidFill>
          </a:ln>
          <a:effectLst>
            <a:outerShdw blurRad="292100" dist="139700" dir="2700000" algn="tl" rotWithShape="0">
              <a:srgbClr val="333333">
                <a:alpha val="65000"/>
              </a:srgbClr>
            </a:outerShdw>
          </a:effectLst>
        </p:spPr>
      </p:pic>
      <p:pic>
        <p:nvPicPr>
          <p:cNvPr id="6" name="Picture 26">
            <a:extLst>
              <a:ext uri="{FF2B5EF4-FFF2-40B4-BE49-F238E27FC236}">
                <a16:creationId xmlns:a16="http://schemas.microsoft.com/office/drawing/2014/main" id="{F6C2E1FB-3A5B-43E9-8D9A-41C46AE619C6}"/>
              </a:ext>
            </a:extLst>
          </p:cNvPr>
          <p:cNvPicPr>
            <a:picLocks noChangeAspect="1"/>
          </p:cNvPicPr>
          <p:nvPr/>
        </p:nvPicPr>
        <p:blipFill>
          <a:blip r:embed="rId9"/>
          <a:stretch>
            <a:fillRect/>
          </a:stretch>
        </p:blipFill>
        <p:spPr>
          <a:xfrm>
            <a:off x="4097585" y="2985446"/>
            <a:ext cx="4419691" cy="3314768"/>
          </a:xfrm>
          <a:prstGeom prst="rect">
            <a:avLst/>
          </a:prstGeom>
          <a:ln w="38100">
            <a:solidFill>
              <a:srgbClr val="FFC000"/>
            </a:solidFill>
          </a:ln>
          <a:effectLst>
            <a:outerShdw blurRad="292100" dist="139700" dir="2700000" algn="tl" rotWithShape="0">
              <a:srgbClr val="333333">
                <a:alpha val="65000"/>
              </a:srgbClr>
            </a:outerShdw>
          </a:effectLst>
        </p:spPr>
      </p:pic>
      <p:pic>
        <p:nvPicPr>
          <p:cNvPr id="14" name="Audio 13">
            <a:hlinkClick r:id="" action="ppaction://media"/>
            <a:extLst>
              <a:ext uri="{FF2B5EF4-FFF2-40B4-BE49-F238E27FC236}">
                <a16:creationId xmlns:a16="http://schemas.microsoft.com/office/drawing/2014/main" id="{82B16AEC-3CE0-4276-AB26-9A1673B0DD2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68592918"/>
      </p:ext>
    </p:extLst>
  </p:cSld>
  <p:clrMapOvr>
    <a:masterClrMapping/>
  </p:clrMapOvr>
  <mc:AlternateContent xmlns:mc="http://schemas.openxmlformats.org/markup-compatibility/2006" xmlns:p14="http://schemas.microsoft.com/office/powerpoint/2010/main">
    <mc:Choice Requires="p14">
      <p:transition spd="slow" p14:dur="2000" advTm="10801"/>
    </mc:Choice>
    <mc:Fallback xmlns="">
      <p:transition spd="slow" advTm="10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par>
                          <p:cTn id="7" fill="hold">
                            <p:stCondLst>
                              <p:cond delay="0"/>
                            </p:stCondLst>
                            <p:childTnLst>
                              <p:par>
                                <p:cTn id="8" presetID="1" presetClass="entr" presetSubtype="0" fill="hold" nodeType="afterEffect">
                                  <p:stCondLst>
                                    <p:cond delay="275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2750"/>
                            </p:stCondLst>
                            <p:childTnLst>
                              <p:par>
                                <p:cTn id="11" presetID="1" presetClass="entr" presetSubtype="0" fill="hold" nodeType="afterEffect">
                                  <p:stCondLst>
                                    <p:cond delay="275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500"/>
                            </p:stCondLst>
                            <p:childTnLst>
                              <p:par>
                                <p:cTn id="14" presetID="1" presetClass="entr" presetSubtype="0" fill="hold" nodeType="afterEffect">
                                  <p:stCondLst>
                                    <p:cond delay="275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275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8A76C-5F28-477E-A687-BC5981C717EF}"/>
              </a:ext>
            </a:extLst>
          </p:cNvPr>
          <p:cNvSpPr>
            <a:spLocks noGrp="1"/>
          </p:cNvSpPr>
          <p:nvPr>
            <p:ph type="title"/>
          </p:nvPr>
        </p:nvSpPr>
        <p:spPr>
          <a:xfrm>
            <a:off x="9036543" y="2023110"/>
            <a:ext cx="2700990" cy="2846070"/>
          </a:xfrm>
        </p:spPr>
        <p:txBody>
          <a:bodyPr vert="horz" lIns="91440" tIns="45720" rIns="91440" bIns="45720" rtlCol="0" anchor="ctr">
            <a:normAutofit/>
          </a:bodyPr>
          <a:lstStyle/>
          <a:p>
            <a:r>
              <a:rPr lang="en-US" sz="3100" b="1"/>
              <a:t>Morphological Chart</a:t>
            </a:r>
          </a:p>
        </p:txBody>
      </p:sp>
      <p:sp>
        <p:nvSpPr>
          <p:cNvPr id="15" name="Rectangle 1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Logo, company name&#10;&#10;Description automatically generated">
            <a:extLst>
              <a:ext uri="{FF2B5EF4-FFF2-40B4-BE49-F238E27FC236}">
                <a16:creationId xmlns:a16="http://schemas.microsoft.com/office/drawing/2014/main" id="{C8628461-F503-48DB-94B2-1B11C6C4A701}"/>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687" t="687" r="1545" b="-686"/>
          <a:stretch/>
        </p:blipFill>
        <p:spPr>
          <a:xfrm>
            <a:off x="454467" y="952499"/>
            <a:ext cx="7736332" cy="5143331"/>
          </a:xfrm>
          <a:prstGeom prst="rect">
            <a:avLst/>
          </a:prstGeom>
        </p:spPr>
      </p:pic>
      <p:sp>
        <p:nvSpPr>
          <p:cNvPr id="19" name="Rectangle 1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Audio 9">
            <a:hlinkClick r:id="" action="ppaction://media"/>
            <a:extLst>
              <a:ext uri="{FF2B5EF4-FFF2-40B4-BE49-F238E27FC236}">
                <a16:creationId xmlns:a16="http://schemas.microsoft.com/office/drawing/2014/main" id="{0CD1F6C4-8B22-40DF-9E23-63F5668162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00284484"/>
      </p:ext>
    </p:extLst>
  </p:cSld>
  <p:clrMapOvr>
    <a:masterClrMapping/>
  </p:clrMapOvr>
  <mc:AlternateContent xmlns:mc="http://schemas.openxmlformats.org/markup-compatibility/2006" xmlns:p14="http://schemas.microsoft.com/office/powerpoint/2010/main">
    <mc:Choice Requires="p14">
      <p:transition spd="slow" p14:dur="2000" advTm="11585"/>
    </mc:Choice>
    <mc:Fallback xmlns="">
      <p:transition spd="slow" advTm="11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F3DC419-0965-4668-AA2B-F2F4EA8A80CF}"/>
              </a:ext>
            </a:extLst>
          </p:cNvPr>
          <p:cNvSpPr txBox="1">
            <a:spLocks/>
          </p:cNvSpPr>
          <p:nvPr/>
        </p:nvSpPr>
        <p:spPr>
          <a:xfrm>
            <a:off x="-1" y="146468"/>
            <a:ext cx="12192001" cy="618270"/>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Concept 1</a:t>
            </a:r>
            <a:endParaRPr lang="en-US"/>
          </a:p>
        </p:txBody>
      </p:sp>
      <p:pic>
        <p:nvPicPr>
          <p:cNvPr id="8" name="Picture 7">
            <a:extLst>
              <a:ext uri="{FF2B5EF4-FFF2-40B4-BE49-F238E27FC236}">
                <a16:creationId xmlns:a16="http://schemas.microsoft.com/office/drawing/2014/main" id="{785B4619-E032-49CE-9112-39989B2E8F53}"/>
              </a:ext>
            </a:extLst>
          </p:cNvPr>
          <p:cNvPicPr>
            <a:picLocks noChangeAspect="1"/>
          </p:cNvPicPr>
          <p:nvPr/>
        </p:nvPicPr>
        <p:blipFill rotWithShape="1">
          <a:blip r:embed="rId5"/>
          <a:srcRect l="26000" t="17481" r="15250" b="15093"/>
          <a:stretch/>
        </p:blipFill>
        <p:spPr>
          <a:xfrm>
            <a:off x="1402080" y="797609"/>
            <a:ext cx="9387840" cy="6060391"/>
          </a:xfrm>
          <a:prstGeom prst="rect">
            <a:avLst/>
          </a:prstGeom>
        </p:spPr>
      </p:pic>
      <p:pic>
        <p:nvPicPr>
          <p:cNvPr id="5" name="Audio 4">
            <a:hlinkClick r:id="" action="ppaction://media"/>
            <a:extLst>
              <a:ext uri="{FF2B5EF4-FFF2-40B4-BE49-F238E27FC236}">
                <a16:creationId xmlns:a16="http://schemas.microsoft.com/office/drawing/2014/main" id="{8A6CCB86-6964-4438-9B64-A886552A82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88324953"/>
      </p:ext>
    </p:extLst>
  </p:cSld>
  <p:clrMapOvr>
    <a:masterClrMapping/>
  </p:clrMapOvr>
  <mc:AlternateContent xmlns:mc="http://schemas.openxmlformats.org/markup-compatibility/2006" xmlns:p14="http://schemas.microsoft.com/office/powerpoint/2010/main">
    <mc:Choice Requires="p14">
      <p:transition spd="slow" p14:dur="2000" advTm="14366"/>
    </mc:Choice>
    <mc:Fallback xmlns="">
      <p:transition spd="slow" advTm="1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engineering drawing&#10;&#10;Description automatically generated">
            <a:extLst>
              <a:ext uri="{FF2B5EF4-FFF2-40B4-BE49-F238E27FC236}">
                <a16:creationId xmlns:a16="http://schemas.microsoft.com/office/drawing/2014/main" id="{56FC0B5C-1668-4302-8484-049AD512D544}"/>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b="63863"/>
          <a:stretch/>
        </p:blipFill>
        <p:spPr>
          <a:xfrm>
            <a:off x="500352" y="974155"/>
            <a:ext cx="5441661" cy="3155885"/>
          </a:xfrm>
        </p:spPr>
      </p:pic>
      <p:sp>
        <p:nvSpPr>
          <p:cNvPr id="17" name="Title 1">
            <a:extLst>
              <a:ext uri="{FF2B5EF4-FFF2-40B4-BE49-F238E27FC236}">
                <a16:creationId xmlns:a16="http://schemas.microsoft.com/office/drawing/2014/main" id="{D60F96BB-6803-44ED-B9A9-BA8D53EA524E}"/>
              </a:ext>
            </a:extLst>
          </p:cNvPr>
          <p:cNvSpPr txBox="1">
            <a:spLocks/>
          </p:cNvSpPr>
          <p:nvPr/>
        </p:nvSpPr>
        <p:spPr>
          <a:xfrm>
            <a:off x="-1" y="146468"/>
            <a:ext cx="12192001" cy="618270"/>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Concept 2</a:t>
            </a:r>
            <a:endParaRPr lang="en-US"/>
          </a:p>
        </p:txBody>
      </p:sp>
      <p:pic>
        <p:nvPicPr>
          <p:cNvPr id="3" name="Picture 2">
            <a:extLst>
              <a:ext uri="{FF2B5EF4-FFF2-40B4-BE49-F238E27FC236}">
                <a16:creationId xmlns:a16="http://schemas.microsoft.com/office/drawing/2014/main" id="{522087F5-4009-46C8-A6D9-B0AC045410C6}"/>
              </a:ext>
            </a:extLst>
          </p:cNvPr>
          <p:cNvPicPr>
            <a:picLocks noChangeAspect="1"/>
          </p:cNvPicPr>
          <p:nvPr/>
        </p:nvPicPr>
        <p:blipFill rotWithShape="1">
          <a:blip r:embed="rId6"/>
          <a:srcRect l="31953" t="20139" r="33985" b="12639"/>
          <a:stretch/>
        </p:blipFill>
        <p:spPr>
          <a:xfrm>
            <a:off x="7257733" y="1389312"/>
            <a:ext cx="3954919" cy="4390325"/>
          </a:xfrm>
          <a:prstGeom prst="rect">
            <a:avLst/>
          </a:prstGeom>
        </p:spPr>
      </p:pic>
      <p:sp>
        <p:nvSpPr>
          <p:cNvPr id="4" name="TextBox 3">
            <a:extLst>
              <a:ext uri="{FF2B5EF4-FFF2-40B4-BE49-F238E27FC236}">
                <a16:creationId xmlns:a16="http://schemas.microsoft.com/office/drawing/2014/main" id="{6D06924C-FB36-4413-AC5C-80E88F6E1EBE}"/>
              </a:ext>
            </a:extLst>
          </p:cNvPr>
          <p:cNvSpPr txBox="1"/>
          <p:nvPr/>
        </p:nvSpPr>
        <p:spPr>
          <a:xfrm>
            <a:off x="7058025" y="6093261"/>
            <a:ext cx="5235575" cy="369332"/>
          </a:xfrm>
          <a:prstGeom prst="rect">
            <a:avLst/>
          </a:prstGeom>
          <a:noFill/>
        </p:spPr>
        <p:txBody>
          <a:bodyPr wrap="square" rtlCol="0">
            <a:spAutoFit/>
          </a:bodyPr>
          <a:lstStyle/>
          <a:p>
            <a:pPr algn="l" rtl="0" fontAlgn="base"/>
            <a:r>
              <a:rPr lang="en-US" sz="1800" b="0" i="0" u="none" strike="noStrike">
                <a:solidFill>
                  <a:srgbClr val="000000"/>
                </a:solidFill>
                <a:effectLst/>
                <a:latin typeface="Calibri" panose="020F0502020204030204" pitchFamily="34" charset="0"/>
              </a:rPr>
              <a:t>Visual representation of the climbing mechanism</a:t>
            </a:r>
            <a:r>
              <a:rPr lang="en-US" sz="1800" b="0" i="0" u="none" strike="noStrike">
                <a:solidFill>
                  <a:srgbClr val="000000"/>
                </a:solidFill>
                <a:effectLst/>
                <a:latin typeface="&amp;quot"/>
              </a:rPr>
              <a:t> </a:t>
            </a:r>
            <a:endParaRPr lang="en-US" b="0" i="0" u="none" strike="noStrike">
              <a:solidFill>
                <a:srgbClr val="000000"/>
              </a:solidFill>
              <a:effectLst/>
              <a:latin typeface="&amp;quot"/>
            </a:endParaRPr>
          </a:p>
        </p:txBody>
      </p:sp>
      <p:sp>
        <p:nvSpPr>
          <p:cNvPr id="6" name="Rectangle 5">
            <a:extLst>
              <a:ext uri="{FF2B5EF4-FFF2-40B4-BE49-F238E27FC236}">
                <a16:creationId xmlns:a16="http://schemas.microsoft.com/office/drawing/2014/main" id="{F0B69F7B-237E-4A76-BC6F-D8DDADEEC2E4}"/>
              </a:ext>
            </a:extLst>
          </p:cNvPr>
          <p:cNvSpPr/>
          <p:nvPr/>
        </p:nvSpPr>
        <p:spPr>
          <a:xfrm>
            <a:off x="4947920" y="3891280"/>
            <a:ext cx="568960" cy="42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32EA780-1010-40FD-972A-7D162B77A696}"/>
              </a:ext>
            </a:extLst>
          </p:cNvPr>
          <p:cNvSpPr/>
          <p:nvPr/>
        </p:nvSpPr>
        <p:spPr>
          <a:xfrm>
            <a:off x="1666240" y="3919220"/>
            <a:ext cx="568960" cy="420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4D2A7367-B3C1-4200-B0AF-21C72139BEBF}"/>
              </a:ext>
            </a:extLst>
          </p:cNvPr>
          <p:cNvPicPr>
            <a:picLocks noChangeAspect="1"/>
          </p:cNvPicPr>
          <p:nvPr/>
        </p:nvPicPr>
        <p:blipFill rotWithShape="1">
          <a:blip r:embed="rId7"/>
          <a:srcRect l="40718" t="33333" r="41701" b="27682"/>
          <a:stretch/>
        </p:blipFill>
        <p:spPr>
          <a:xfrm>
            <a:off x="350520" y="4152591"/>
            <a:ext cx="2103120" cy="2622958"/>
          </a:xfrm>
          <a:prstGeom prst="rect">
            <a:avLst/>
          </a:prstGeom>
        </p:spPr>
      </p:pic>
      <p:pic>
        <p:nvPicPr>
          <p:cNvPr id="11" name="Picture 10">
            <a:extLst>
              <a:ext uri="{FF2B5EF4-FFF2-40B4-BE49-F238E27FC236}">
                <a16:creationId xmlns:a16="http://schemas.microsoft.com/office/drawing/2014/main" id="{2564663C-80D8-44CB-817A-11E0CBCAA456}"/>
              </a:ext>
            </a:extLst>
          </p:cNvPr>
          <p:cNvPicPr>
            <a:picLocks noChangeAspect="1"/>
          </p:cNvPicPr>
          <p:nvPr/>
        </p:nvPicPr>
        <p:blipFill rotWithShape="1">
          <a:blip r:embed="rId8"/>
          <a:srcRect l="41063" t="43259" r="42109" b="30760"/>
          <a:stretch/>
        </p:blipFill>
        <p:spPr>
          <a:xfrm>
            <a:off x="3666013" y="4339457"/>
            <a:ext cx="2563813" cy="2226491"/>
          </a:xfrm>
          <a:prstGeom prst="rect">
            <a:avLst/>
          </a:prstGeom>
        </p:spPr>
      </p:pic>
      <p:sp>
        <p:nvSpPr>
          <p:cNvPr id="12" name="Rectangle 11">
            <a:extLst>
              <a:ext uri="{FF2B5EF4-FFF2-40B4-BE49-F238E27FC236}">
                <a16:creationId xmlns:a16="http://schemas.microsoft.com/office/drawing/2014/main" id="{8657CD05-E0DF-4EEA-9A9A-827F7E20D3C5}"/>
              </a:ext>
            </a:extLst>
          </p:cNvPr>
          <p:cNvSpPr/>
          <p:nvPr/>
        </p:nvSpPr>
        <p:spPr>
          <a:xfrm>
            <a:off x="3332480" y="974155"/>
            <a:ext cx="2609533" cy="579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FE176DF-273B-4B12-A144-40D5AF9DB349}"/>
              </a:ext>
            </a:extLst>
          </p:cNvPr>
          <p:cNvSpPr txBox="1"/>
          <p:nvPr/>
        </p:nvSpPr>
        <p:spPr>
          <a:xfrm>
            <a:off x="3408045" y="951604"/>
            <a:ext cx="4067175" cy="738664"/>
          </a:xfrm>
          <a:prstGeom prst="rect">
            <a:avLst/>
          </a:prstGeom>
          <a:noFill/>
        </p:spPr>
        <p:txBody>
          <a:bodyPr wrap="square">
            <a:spAutoFit/>
          </a:bodyPr>
          <a:lstStyle/>
          <a:p>
            <a:r>
              <a:rPr lang="en-US" sz="1400">
                <a:effectLst/>
                <a:latin typeface="Calibri" panose="020F0502020204030204" pitchFamily="34" charset="0"/>
              </a:rPr>
              <a:t>Ball and socket joint connecting the claw to the telescopic arm to allow for 360-degree motion to open doorknobs</a:t>
            </a:r>
            <a:endParaRPr lang="en-GB" sz="1400"/>
          </a:p>
        </p:txBody>
      </p:sp>
      <p:sp>
        <p:nvSpPr>
          <p:cNvPr id="14" name="Rectangle 13">
            <a:extLst>
              <a:ext uri="{FF2B5EF4-FFF2-40B4-BE49-F238E27FC236}">
                <a16:creationId xmlns:a16="http://schemas.microsoft.com/office/drawing/2014/main" id="{E0AA3B02-2513-4950-9EC7-0C88849BE2A8}"/>
              </a:ext>
            </a:extLst>
          </p:cNvPr>
          <p:cNvSpPr/>
          <p:nvPr/>
        </p:nvSpPr>
        <p:spPr>
          <a:xfrm>
            <a:off x="3833677" y="3491187"/>
            <a:ext cx="2553629" cy="579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746B14-1772-4491-A675-0F6762594945}"/>
              </a:ext>
            </a:extLst>
          </p:cNvPr>
          <p:cNvSpPr txBox="1"/>
          <p:nvPr/>
        </p:nvSpPr>
        <p:spPr>
          <a:xfrm>
            <a:off x="4124959" y="3398846"/>
            <a:ext cx="2321560" cy="523220"/>
          </a:xfrm>
          <a:prstGeom prst="rect">
            <a:avLst/>
          </a:prstGeom>
          <a:noFill/>
        </p:spPr>
        <p:txBody>
          <a:bodyPr wrap="square">
            <a:spAutoFit/>
          </a:bodyPr>
          <a:lstStyle/>
          <a:p>
            <a:pPr marL="0" marR="0">
              <a:spcBef>
                <a:spcPts val="0"/>
              </a:spcBef>
              <a:spcAft>
                <a:spcPts val="0"/>
              </a:spcAft>
            </a:pPr>
            <a:r>
              <a:rPr lang="en-US" sz="1400">
                <a:effectLst/>
                <a:latin typeface="Calibri" panose="020F0502020204030204" pitchFamily="34" charset="0"/>
              </a:rPr>
              <a:t>Bottom-view.</a:t>
            </a:r>
          </a:p>
          <a:p>
            <a:pPr marL="0" marR="0">
              <a:spcBef>
                <a:spcPts val="0"/>
              </a:spcBef>
              <a:spcAft>
                <a:spcPts val="0"/>
              </a:spcAft>
            </a:pPr>
            <a:r>
              <a:rPr lang="en-US" sz="1400">
                <a:effectLst/>
                <a:latin typeface="Calibri" panose="020F0502020204030204" pitchFamily="34" charset="0"/>
              </a:rPr>
              <a:t>Wheels like a vacuum.</a:t>
            </a:r>
          </a:p>
        </p:txBody>
      </p:sp>
      <p:sp>
        <p:nvSpPr>
          <p:cNvPr id="18" name="Rectangle 17">
            <a:extLst>
              <a:ext uri="{FF2B5EF4-FFF2-40B4-BE49-F238E27FC236}">
                <a16:creationId xmlns:a16="http://schemas.microsoft.com/office/drawing/2014/main" id="{DB4455DD-D27C-4CE1-9669-1994634CAE74}"/>
              </a:ext>
            </a:extLst>
          </p:cNvPr>
          <p:cNvSpPr/>
          <p:nvPr/>
        </p:nvSpPr>
        <p:spPr>
          <a:xfrm>
            <a:off x="-4154" y="1973984"/>
            <a:ext cx="2635594" cy="579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0A037A78-6F6E-4F46-BD6F-AFB29A24CDEF}"/>
              </a:ext>
            </a:extLst>
          </p:cNvPr>
          <p:cNvSpPr txBox="1"/>
          <p:nvPr/>
        </p:nvSpPr>
        <p:spPr>
          <a:xfrm>
            <a:off x="361473" y="1466401"/>
            <a:ext cx="2609533" cy="523220"/>
          </a:xfrm>
          <a:prstGeom prst="rect">
            <a:avLst/>
          </a:prstGeom>
          <a:noFill/>
        </p:spPr>
        <p:txBody>
          <a:bodyPr wrap="square">
            <a:spAutoFit/>
          </a:bodyPr>
          <a:lstStyle/>
          <a:p>
            <a:pPr marL="0" marR="0">
              <a:spcBef>
                <a:spcPts val="0"/>
              </a:spcBef>
              <a:spcAft>
                <a:spcPts val="0"/>
              </a:spcAft>
            </a:pPr>
            <a:r>
              <a:rPr lang="en-US" sz="1400">
                <a:effectLst/>
                <a:latin typeface="Calibri" panose="020F0502020204030204" pitchFamily="34" charset="0"/>
              </a:rPr>
              <a:t>Telescopic arm to extend and reach door handle/knob. </a:t>
            </a:r>
          </a:p>
        </p:txBody>
      </p:sp>
      <p:sp>
        <p:nvSpPr>
          <p:cNvPr id="20" name="Rectangle 19">
            <a:extLst>
              <a:ext uri="{FF2B5EF4-FFF2-40B4-BE49-F238E27FC236}">
                <a16:creationId xmlns:a16="http://schemas.microsoft.com/office/drawing/2014/main" id="{8FC648E1-294A-4878-B26D-8987B1D4E773}"/>
              </a:ext>
            </a:extLst>
          </p:cNvPr>
          <p:cNvSpPr/>
          <p:nvPr/>
        </p:nvSpPr>
        <p:spPr>
          <a:xfrm>
            <a:off x="619759" y="2825016"/>
            <a:ext cx="1304819" cy="1066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38A180FF-9F18-419B-8D23-462CD3C8D328}"/>
              </a:ext>
            </a:extLst>
          </p:cNvPr>
          <p:cNvSpPr txBox="1"/>
          <p:nvPr/>
        </p:nvSpPr>
        <p:spPr>
          <a:xfrm>
            <a:off x="22043" y="2418867"/>
            <a:ext cx="2184503" cy="1600438"/>
          </a:xfrm>
          <a:prstGeom prst="rect">
            <a:avLst/>
          </a:prstGeom>
          <a:noFill/>
        </p:spPr>
        <p:txBody>
          <a:bodyPr wrap="square">
            <a:spAutoFit/>
          </a:bodyPr>
          <a:lstStyle/>
          <a:p>
            <a:pPr marL="0" marR="0" rtl="0">
              <a:spcBef>
                <a:spcPts val="0"/>
              </a:spcBef>
              <a:spcAft>
                <a:spcPts val="0"/>
              </a:spcAft>
            </a:pPr>
            <a:r>
              <a:rPr lang="en-US" sz="1400">
                <a:effectLst/>
                <a:latin typeface="Calibri" panose="020F0502020204030204" pitchFamily="34" charset="0"/>
              </a:rPr>
              <a:t>Payload screwed in - similar to how a camera is mounted to a tripod. </a:t>
            </a:r>
          </a:p>
          <a:p>
            <a:pPr marL="0" marR="0" rtl="0">
              <a:spcBef>
                <a:spcPts val="0"/>
              </a:spcBef>
              <a:spcAft>
                <a:spcPts val="0"/>
              </a:spcAft>
            </a:pPr>
            <a:r>
              <a:rPr lang="en-US" sz="1400">
                <a:effectLst/>
                <a:latin typeface="Calibri" panose="020F0502020204030204" pitchFamily="34" charset="0"/>
              </a:rPr>
              <a:t> </a:t>
            </a:r>
          </a:p>
          <a:p>
            <a:pPr marL="0" marR="0" rtl="0">
              <a:spcBef>
                <a:spcPts val="0"/>
              </a:spcBef>
              <a:spcAft>
                <a:spcPts val="0"/>
              </a:spcAft>
            </a:pPr>
            <a:r>
              <a:rPr lang="en-US" sz="1400">
                <a:effectLst/>
                <a:latin typeface="Calibri" panose="020F0502020204030204" pitchFamily="34" charset="0"/>
              </a:rPr>
              <a:t>Alternatively, could be connected </a:t>
            </a:r>
            <a:r>
              <a:rPr lang="en-US" sz="1400" err="1">
                <a:effectLst/>
                <a:latin typeface="Calibri" panose="020F0502020204030204" pitchFamily="34" charset="0"/>
              </a:rPr>
              <a:t>lego</a:t>
            </a:r>
            <a:r>
              <a:rPr lang="en-US" sz="1400">
                <a:effectLst/>
                <a:latin typeface="Calibri" panose="020F0502020204030204" pitchFamily="34" charset="0"/>
              </a:rPr>
              <a:t>-style!</a:t>
            </a:r>
          </a:p>
          <a:p>
            <a:pPr marL="0" marR="0" rtl="0">
              <a:spcBef>
                <a:spcPts val="0"/>
              </a:spcBef>
              <a:spcAft>
                <a:spcPts val="0"/>
              </a:spcAft>
            </a:pPr>
            <a:r>
              <a:rPr lang="en-US" sz="1400">
                <a:effectLst/>
                <a:latin typeface="Calibri" panose="020F0502020204030204" pitchFamily="34" charset="0"/>
              </a:rPr>
              <a:t> </a:t>
            </a:r>
          </a:p>
        </p:txBody>
      </p:sp>
      <p:pic>
        <p:nvPicPr>
          <p:cNvPr id="24" name="Audio 23">
            <a:hlinkClick r:id="" action="ppaction://media"/>
            <a:extLst>
              <a:ext uri="{FF2B5EF4-FFF2-40B4-BE49-F238E27FC236}">
                <a16:creationId xmlns:a16="http://schemas.microsoft.com/office/drawing/2014/main" id="{295C0787-468D-43D1-BE46-F3698E33F71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55446173"/>
      </p:ext>
    </p:extLst>
  </p:cSld>
  <p:clrMapOvr>
    <a:masterClrMapping/>
  </p:clrMapOvr>
  <mc:AlternateContent xmlns:mc="http://schemas.openxmlformats.org/markup-compatibility/2006">
    <mc:Choice xmlns:p14="http://schemas.microsoft.com/office/powerpoint/2010/main" Requires="p14">
      <p:transition spd="slow" p14:dur="2000" advTm="21337"/>
    </mc:Choice>
    <mc:Fallback>
      <p:transition spd="slow" advTm="21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E515B59-0920-456A-BDDE-6F14CB9C6D71}"/>
              </a:ext>
            </a:extLst>
          </p:cNvPr>
          <p:cNvSpPr txBox="1">
            <a:spLocks/>
          </p:cNvSpPr>
          <p:nvPr/>
        </p:nvSpPr>
        <p:spPr>
          <a:xfrm>
            <a:off x="-1" y="146468"/>
            <a:ext cx="12192001" cy="618270"/>
          </a:xfrm>
          <a:prstGeom prst="rect">
            <a:avLst/>
          </a:prstGeom>
          <a:solidFill>
            <a:srgbClr val="FFC000"/>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cs typeface="Calibri Light"/>
              </a:rPr>
              <a:t>Concept 3</a:t>
            </a:r>
            <a:endParaRPr lang="en-US"/>
          </a:p>
        </p:txBody>
      </p:sp>
      <p:pic>
        <p:nvPicPr>
          <p:cNvPr id="3" name="Picture 2">
            <a:extLst>
              <a:ext uri="{FF2B5EF4-FFF2-40B4-BE49-F238E27FC236}">
                <a16:creationId xmlns:a16="http://schemas.microsoft.com/office/drawing/2014/main" id="{DBF8D431-804E-4AF8-A281-8C1BD498B0CD}"/>
              </a:ext>
            </a:extLst>
          </p:cNvPr>
          <p:cNvPicPr>
            <a:picLocks noChangeAspect="1"/>
          </p:cNvPicPr>
          <p:nvPr/>
        </p:nvPicPr>
        <p:blipFill rotWithShape="1">
          <a:blip r:embed="rId5"/>
          <a:srcRect l="35916" t="36296" r="26166" b="18666"/>
          <a:stretch/>
        </p:blipFill>
        <p:spPr>
          <a:xfrm>
            <a:off x="5352496" y="1322290"/>
            <a:ext cx="6478003" cy="4328160"/>
          </a:xfrm>
          <a:prstGeom prst="rect">
            <a:avLst/>
          </a:prstGeom>
        </p:spPr>
      </p:pic>
      <p:pic>
        <p:nvPicPr>
          <p:cNvPr id="5" name="Picture 4">
            <a:extLst>
              <a:ext uri="{FF2B5EF4-FFF2-40B4-BE49-F238E27FC236}">
                <a16:creationId xmlns:a16="http://schemas.microsoft.com/office/drawing/2014/main" id="{78C30FFE-B09D-4C0C-B96B-0223FB165E58}"/>
              </a:ext>
            </a:extLst>
          </p:cNvPr>
          <p:cNvPicPr>
            <a:picLocks noChangeAspect="1"/>
          </p:cNvPicPr>
          <p:nvPr/>
        </p:nvPicPr>
        <p:blipFill rotWithShape="1">
          <a:blip r:embed="rId6"/>
          <a:srcRect l="50000" t="34667" r="23667" b="21333"/>
          <a:stretch/>
        </p:blipFill>
        <p:spPr>
          <a:xfrm rot="730770">
            <a:off x="-2046" y="1307354"/>
            <a:ext cx="5364067" cy="5041543"/>
          </a:xfrm>
          <a:prstGeom prst="rect">
            <a:avLst/>
          </a:prstGeom>
        </p:spPr>
      </p:pic>
      <p:pic>
        <p:nvPicPr>
          <p:cNvPr id="4" name="Audio 3">
            <a:hlinkClick r:id="" action="ppaction://media"/>
            <a:extLst>
              <a:ext uri="{FF2B5EF4-FFF2-40B4-BE49-F238E27FC236}">
                <a16:creationId xmlns:a16="http://schemas.microsoft.com/office/drawing/2014/main" id="{FB9CA67D-603F-4F87-99B8-8817B21F3D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613293700"/>
      </p:ext>
    </p:extLst>
  </p:cSld>
  <p:clrMapOvr>
    <a:masterClrMapping/>
  </p:clrMapOvr>
  <mc:AlternateContent xmlns:mc="http://schemas.openxmlformats.org/markup-compatibility/2006" xmlns:p14="http://schemas.microsoft.com/office/powerpoint/2010/main">
    <mc:Choice Requires="p14">
      <p:transition spd="slow" p14:dur="2000" advTm="13338"/>
    </mc:Choice>
    <mc:Fallback xmlns="">
      <p:transition spd="slow" advTm="13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3095</Words>
  <Application>Microsoft Office PowerPoint</Application>
  <PresentationFormat>Widescreen</PresentationFormat>
  <Paragraphs>419</Paragraphs>
  <Slides>30</Slides>
  <Notes>30</Notes>
  <HiddenSlides>0</HiddenSlides>
  <MMClips>30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&amp;quot</vt:lpstr>
      <vt:lpstr>Abadi</vt:lpstr>
      <vt:lpstr>Arial</vt:lpstr>
      <vt:lpstr>Calibri</vt:lpstr>
      <vt:lpstr>Calibri Light</vt:lpstr>
      <vt:lpstr>Office Theme</vt:lpstr>
      <vt:lpstr>FireBee Search and Aid Vehicle</vt:lpstr>
      <vt:lpstr>PowerPoint Presentation</vt:lpstr>
      <vt:lpstr>PowerPoint Presentation</vt:lpstr>
      <vt:lpstr>Specification</vt:lpstr>
      <vt:lpstr>Concept Generation</vt:lpstr>
      <vt:lpstr>Morphological Chart</vt:lpstr>
      <vt:lpstr>PowerPoint Presentation</vt:lpstr>
      <vt:lpstr>PowerPoint Presentation</vt:lpstr>
      <vt:lpstr>PowerPoint Presentation</vt:lpstr>
      <vt:lpstr>PowerPoint Presentation</vt:lpstr>
      <vt:lpstr>PowerPoint Presentation</vt:lpstr>
      <vt:lpstr>PowerPoint Presentation</vt:lpstr>
      <vt:lpstr>Downselection - MCDA</vt:lpstr>
      <vt:lpstr>Refinements</vt:lpstr>
      <vt:lpstr>Prototyping</vt:lpstr>
      <vt:lpstr>PowerPoint Presentation</vt:lpstr>
      <vt:lpstr>Scissor Lifting Arm</vt:lpstr>
      <vt:lpstr>Key Material Choices</vt:lpstr>
      <vt:lpstr>Functional Robust Lifesaving.</vt:lpstr>
      <vt:lpstr>PowerPoint Presentation</vt:lpstr>
      <vt:lpstr>PowerPoint Presentation</vt:lpstr>
      <vt:lpstr>PowerPoint Presentation</vt:lpstr>
      <vt:lpstr>SimulIDE Circuit</vt:lpstr>
      <vt:lpstr>Remote Control</vt:lpstr>
      <vt:lpstr>Power Supply System</vt:lpstr>
      <vt:lpstr>Manufacturing Solutions</vt:lpstr>
      <vt:lpstr>Calculations</vt:lpstr>
      <vt:lpstr>PowerPoint Presentation</vt:lpstr>
      <vt:lpstr>£50501 A Low Cost For Saving A Life</vt:lpstr>
      <vt:lpstr>Achievements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Porter</dc:creator>
  <cp:lastModifiedBy>Emily Porter</cp:lastModifiedBy>
  <cp:revision>1</cp:revision>
  <dcterms:created xsi:type="dcterms:W3CDTF">2021-04-15T12:53:21Z</dcterms:created>
  <dcterms:modified xsi:type="dcterms:W3CDTF">2021-04-28T20:20:30Z</dcterms:modified>
</cp:coreProperties>
</file>